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43"/>
  </p:notesMasterIdLst>
  <p:sldIdLst>
    <p:sldId id="256" r:id="rId4"/>
    <p:sldId id="268" r:id="rId5"/>
    <p:sldId id="267" r:id="rId6"/>
    <p:sldId id="258" r:id="rId7"/>
    <p:sldId id="259" r:id="rId8"/>
    <p:sldId id="265" r:id="rId9"/>
    <p:sldId id="260" r:id="rId10"/>
    <p:sldId id="261" r:id="rId11"/>
    <p:sldId id="264" r:id="rId12"/>
    <p:sldId id="262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90" r:id="rId31"/>
    <p:sldId id="292" r:id="rId32"/>
    <p:sldId id="293" r:id="rId33"/>
    <p:sldId id="294" r:id="rId34"/>
    <p:sldId id="291" r:id="rId35"/>
    <p:sldId id="296" r:id="rId36"/>
    <p:sldId id="297" r:id="rId37"/>
    <p:sldId id="298" r:id="rId38"/>
    <p:sldId id="299" r:id="rId39"/>
    <p:sldId id="300" r:id="rId40"/>
    <p:sldId id="301" r:id="rId41"/>
    <p:sldId id="257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D2"/>
    <a:srgbClr val="3987A7"/>
    <a:srgbClr val="2F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66" autoAdjust="0"/>
    <p:restoredTop sz="89070" autoAdjust="0"/>
  </p:normalViewPr>
  <p:slideViewPr>
    <p:cSldViewPr snapToGrid="0">
      <p:cViewPr varScale="1">
        <p:scale>
          <a:sx n="78" d="100"/>
          <a:sy n="78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BECA-1704-429D-8A14-3B1DE5110224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D3907-E029-49E4-80B0-730D730D4C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42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3907-E029-49E4-80B0-730D730D4C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63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LC200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3907-E029-49E4-80B0-730D730D4CB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75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3907-E029-49E4-80B0-730D730D4CB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26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c/MyLumens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hyperlink" Target="https://www.facebook.com/Lumensinc" TargetMode="External"/><Relationship Id="rId4" Type="http://schemas.openxmlformats.org/officeDocument/2006/relationships/hyperlink" Target="https://www.linkedin.com/company/lumens-digital-optics" TargetMode="External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linkedin.com/company/lumens-digital-optic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c/MyLumens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hyperlink" Target="https://www.facebook.com/Lumensinc" TargetMode="External"/><Relationship Id="rId9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43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1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38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ver">
    <p:bg>
      <p:bgPr>
        <a:solidFill>
          <a:srgbClr val="008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83107" y="6424624"/>
            <a:ext cx="5314951" cy="253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TW" dirty="0"/>
              <a:t>MM/ DD/YYYY</a:t>
            </a:r>
            <a:endParaRPr lang="zh-TW" altLang="en-US" dirty="0"/>
          </a:p>
        </p:txBody>
      </p:sp>
      <p:sp>
        <p:nvSpPr>
          <p:cNvPr id="10" name="文字版面配置區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83107" y="1897785"/>
            <a:ext cx="5314951" cy="1263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TW" dirty="0"/>
              <a:t>Project Name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47" y="-6041"/>
            <a:ext cx="3360000" cy="31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>
          <a:xfrm>
            <a:off x="181435" y="330221"/>
            <a:ext cx="3056468" cy="6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0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2058" y="2138537"/>
            <a:ext cx="2360785" cy="2211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8ED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AGENDA</a:t>
            </a:r>
          </a:p>
        </p:txBody>
      </p:sp>
      <p:sp>
        <p:nvSpPr>
          <p:cNvPr id="14" name="文字版面配置區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99048" y="1209874"/>
            <a:ext cx="4268301" cy="50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5C697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1. Subject</a:t>
            </a:r>
            <a:endParaRPr lang="zh-TW" altLang="en-US" dirty="0"/>
          </a:p>
        </p:txBody>
      </p:sp>
      <p:sp>
        <p:nvSpPr>
          <p:cNvPr id="15" name="文字版面配置區 10"/>
          <p:cNvSpPr>
            <a:spLocks noGrp="1"/>
          </p:cNvSpPr>
          <p:nvPr>
            <p:ph type="body" sz="quarter" idx="15" hasCustomPrompt="1"/>
          </p:nvPr>
        </p:nvSpPr>
        <p:spPr>
          <a:xfrm>
            <a:off x="3499048" y="1761416"/>
            <a:ext cx="4268301" cy="95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5C697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Content 1</a:t>
            </a:r>
          </a:p>
          <a:p>
            <a:pPr lvl="0"/>
            <a:r>
              <a:rPr lang="en-US" altLang="zh-TW" dirty="0"/>
              <a:t>Content 2</a:t>
            </a:r>
          </a:p>
          <a:p>
            <a:pPr lvl="0"/>
            <a:r>
              <a:rPr lang="en-US" altLang="zh-TW" dirty="0"/>
              <a:t>Content 3</a:t>
            </a:r>
            <a:endParaRPr lang="zh-TW" altLang="en-US" dirty="0"/>
          </a:p>
        </p:txBody>
      </p:sp>
      <p:sp>
        <p:nvSpPr>
          <p:cNvPr id="16" name="文字版面配置區 10"/>
          <p:cNvSpPr>
            <a:spLocks noGrp="1"/>
          </p:cNvSpPr>
          <p:nvPr>
            <p:ph type="body" sz="quarter" idx="16" hasCustomPrompt="1"/>
          </p:nvPr>
        </p:nvSpPr>
        <p:spPr>
          <a:xfrm>
            <a:off x="3499048" y="2847427"/>
            <a:ext cx="4268301" cy="50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5C697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2. Subject</a:t>
            </a:r>
            <a:endParaRPr lang="zh-TW" altLang="en-US" dirty="0"/>
          </a:p>
        </p:txBody>
      </p:sp>
      <p:sp>
        <p:nvSpPr>
          <p:cNvPr id="17" name="文字版面配置區 10"/>
          <p:cNvSpPr>
            <a:spLocks noGrp="1"/>
          </p:cNvSpPr>
          <p:nvPr>
            <p:ph type="body" sz="quarter" idx="17" hasCustomPrompt="1"/>
          </p:nvPr>
        </p:nvSpPr>
        <p:spPr>
          <a:xfrm>
            <a:off x="3499048" y="3398969"/>
            <a:ext cx="4268301" cy="95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5C697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Content 1</a:t>
            </a:r>
          </a:p>
          <a:p>
            <a:pPr lvl="0"/>
            <a:r>
              <a:rPr lang="en-US" altLang="zh-TW" dirty="0"/>
              <a:t>Content 2</a:t>
            </a:r>
          </a:p>
          <a:p>
            <a:pPr lvl="0"/>
            <a:r>
              <a:rPr lang="en-US" altLang="zh-TW" dirty="0"/>
              <a:t>Content 3</a:t>
            </a:r>
            <a:endParaRPr lang="zh-TW" altLang="en-US" dirty="0"/>
          </a:p>
        </p:txBody>
      </p:sp>
      <p:sp>
        <p:nvSpPr>
          <p:cNvPr id="18" name="文字版面配置區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99048" y="4454243"/>
            <a:ext cx="4268301" cy="50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5C697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3. Subject</a:t>
            </a:r>
            <a:endParaRPr lang="zh-TW" altLang="en-US" dirty="0"/>
          </a:p>
        </p:txBody>
      </p:sp>
      <p:sp>
        <p:nvSpPr>
          <p:cNvPr id="19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3499048" y="5005785"/>
            <a:ext cx="4268301" cy="95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5C697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Content 1</a:t>
            </a:r>
          </a:p>
          <a:p>
            <a:pPr lvl="0"/>
            <a:r>
              <a:rPr lang="en-US" altLang="zh-TW" dirty="0"/>
              <a:t>Content 2</a:t>
            </a:r>
          </a:p>
          <a:p>
            <a:pPr lvl="0"/>
            <a:r>
              <a:rPr lang="en-US" altLang="zh-TW" dirty="0"/>
              <a:t>Content 3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5" y="1291875"/>
            <a:ext cx="1374423" cy="3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群組 20"/>
          <p:cNvGrpSpPr/>
          <p:nvPr userDrawn="1"/>
        </p:nvGrpSpPr>
        <p:grpSpPr>
          <a:xfrm>
            <a:off x="7729928" y="6386224"/>
            <a:ext cx="3966216" cy="403149"/>
            <a:chOff x="5797446" y="4789668"/>
            <a:chExt cx="2974662" cy="302362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3" b="-27812"/>
            <a:stretch/>
          </p:blipFill>
          <p:spPr bwMode="auto">
            <a:xfrm>
              <a:off x="7596336" y="478966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文字方塊 22"/>
            <p:cNvSpPr txBox="1"/>
            <p:nvPr userDrawn="1"/>
          </p:nvSpPr>
          <p:spPr>
            <a:xfrm>
              <a:off x="579744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tx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933" b="0" i="1" dirty="0">
                <a:solidFill>
                  <a:schemeClr val="tx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86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Divider page"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6899" y="2149823"/>
            <a:ext cx="9844859" cy="480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Subject Title</a:t>
            </a:r>
          </a:p>
          <a:p>
            <a:pPr lvl="0"/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20" y="0"/>
            <a:ext cx="3360000" cy="31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 userDrawn="1"/>
        </p:nvGrpSpPr>
        <p:grpSpPr>
          <a:xfrm>
            <a:off x="7728181" y="6362627"/>
            <a:ext cx="3967963" cy="331516"/>
            <a:chOff x="5796136" y="4771970"/>
            <a:chExt cx="2975972" cy="248637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579613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bg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</a:p>
          </p:txBody>
        </p:sp>
        <p:pic>
          <p:nvPicPr>
            <p:cNvPr id="10" name="圖片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820" y="4771970"/>
              <a:ext cx="1113288" cy="235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62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44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4624" y="404307"/>
            <a:ext cx="10953984" cy="62442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Page Title</a:t>
            </a:r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614624" y="1200725"/>
            <a:ext cx="10953984" cy="5185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7729928" y="6386224"/>
            <a:ext cx="3966216" cy="403149"/>
            <a:chOff x="5797446" y="4789668"/>
            <a:chExt cx="2974662" cy="302362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3" b="-27812"/>
            <a:stretch/>
          </p:blipFill>
          <p:spPr bwMode="auto">
            <a:xfrm>
              <a:off x="7596336" y="478966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/>
            <p:cNvSpPr txBox="1"/>
            <p:nvPr userDrawn="1"/>
          </p:nvSpPr>
          <p:spPr>
            <a:xfrm>
              <a:off x="579744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tx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933" b="0" i="1" dirty="0">
                <a:solidFill>
                  <a:schemeClr val="tx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age in blac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9171" y="427365"/>
            <a:ext cx="11355356" cy="716283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Page Title</a:t>
            </a:r>
          </a:p>
          <a:p>
            <a:pPr lvl="0"/>
            <a:endParaRPr lang="zh-TW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44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sz="quarter" idx="14" hasCustomPrompt="1"/>
          </p:nvPr>
        </p:nvSpPr>
        <p:spPr>
          <a:xfrm>
            <a:off x="349173" y="1316566"/>
            <a:ext cx="11355355" cy="48967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7729928" y="6386224"/>
            <a:ext cx="3966216" cy="403149"/>
            <a:chOff x="5797446" y="4789668"/>
            <a:chExt cx="2974662" cy="302362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3" b="-27812"/>
            <a:stretch/>
          </p:blipFill>
          <p:spPr bwMode="auto">
            <a:xfrm>
              <a:off x="7596336" y="478966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文字方塊 11"/>
            <p:cNvSpPr txBox="1"/>
            <p:nvPr userDrawn="1"/>
          </p:nvSpPr>
          <p:spPr>
            <a:xfrm>
              <a:off x="579744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bg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933" b="0" i="1" dirty="0">
                <a:solidFill>
                  <a:schemeClr val="bg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hanks page">
    <p:bg>
      <p:bgPr>
        <a:solidFill>
          <a:srgbClr val="008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4"/>
          <a:stretch/>
        </p:blipFill>
        <p:spPr bwMode="auto">
          <a:xfrm>
            <a:off x="6151449" y="2"/>
            <a:ext cx="4155307" cy="7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26980" y="3013782"/>
            <a:ext cx="3726744" cy="830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67" b="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Thank You.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7728181" y="6362627"/>
            <a:ext cx="3967963" cy="331516"/>
            <a:chOff x="5796136" y="4771970"/>
            <a:chExt cx="2975972" cy="248637"/>
          </a:xfrm>
        </p:grpSpPr>
        <p:sp>
          <p:nvSpPr>
            <p:cNvPr id="8" name="文字方塊 7"/>
            <p:cNvSpPr txBox="1"/>
            <p:nvPr userDrawn="1"/>
          </p:nvSpPr>
          <p:spPr>
            <a:xfrm>
              <a:off x="579613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bg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</a:p>
          </p:txBody>
        </p:sp>
        <p:pic>
          <p:nvPicPr>
            <p:cNvPr id="10" name="圖片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820" y="4771970"/>
              <a:ext cx="1113288" cy="235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96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xtra: blank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7729928" y="6386224"/>
            <a:ext cx="3966216" cy="403149"/>
            <a:chOff x="5797446" y="4789668"/>
            <a:chExt cx="2974662" cy="302362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3" b="-27812"/>
            <a:stretch/>
          </p:blipFill>
          <p:spPr bwMode="auto">
            <a:xfrm>
              <a:off x="7596336" y="478966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字方塊 8"/>
            <p:cNvSpPr txBox="1"/>
            <p:nvPr userDrawn="1"/>
          </p:nvSpPr>
          <p:spPr>
            <a:xfrm>
              <a:off x="579744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tx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933" b="0" i="1" dirty="0">
                <a:solidFill>
                  <a:schemeClr val="tx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34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xtra: blank in black">
    <p:bg>
      <p:bgPr>
        <a:solidFill>
          <a:srgbClr val="0D1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7729928" y="6386224"/>
            <a:ext cx="3966216" cy="403149"/>
            <a:chOff x="5797446" y="4789668"/>
            <a:chExt cx="2974662" cy="302362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3" b="-27812"/>
            <a:stretch/>
          </p:blipFill>
          <p:spPr bwMode="auto">
            <a:xfrm>
              <a:off x="7596336" y="478966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字方塊 8"/>
            <p:cNvSpPr txBox="1"/>
            <p:nvPr userDrawn="1"/>
          </p:nvSpPr>
          <p:spPr>
            <a:xfrm>
              <a:off x="5797446" y="4843683"/>
              <a:ext cx="1762742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33" b="0" i="1" dirty="0">
                  <a:solidFill>
                    <a:schemeClr val="bg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933" b="0" i="1" dirty="0">
                <a:solidFill>
                  <a:schemeClr val="bg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47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70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9300" cy="682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D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/>
          </a:p>
        </p:txBody>
      </p:sp>
      <p:sp>
        <p:nvSpPr>
          <p:cNvPr id="8" name="矩形 7"/>
          <p:cNvSpPr/>
          <p:nvPr userDrawn="1"/>
        </p:nvSpPr>
        <p:spPr>
          <a:xfrm>
            <a:off x="5389034" y="2241551"/>
            <a:ext cx="116417" cy="107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/>
          </a:p>
        </p:txBody>
      </p:sp>
      <p:pic>
        <p:nvPicPr>
          <p:cNvPr id="9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3" y="2396068"/>
            <a:ext cx="3302000" cy="70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712038" y="2772429"/>
            <a:ext cx="5491692" cy="581265"/>
          </a:xfrm>
        </p:spPr>
        <p:txBody>
          <a:bodyPr anchor="ctr"/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Presentation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2038" y="2241552"/>
            <a:ext cx="4009813" cy="429385"/>
          </a:xfrm>
        </p:spPr>
        <p:txBody>
          <a:bodyPr anchor="ctr"/>
          <a:lstStyle>
            <a:lvl1pPr marL="0" indent="0" algn="l">
              <a:buNone/>
              <a:defRPr sz="32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zh-TW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318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1">
    <p:bg>
      <p:bgPr>
        <a:solidFill>
          <a:srgbClr val="229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8"/>
          <p:cNvSpPr/>
          <p:nvPr userDrawn="1"/>
        </p:nvSpPr>
        <p:spPr>
          <a:xfrm rot="10800000">
            <a:off x="6112967" y="1069678"/>
            <a:ext cx="6145527" cy="5788319"/>
          </a:xfrm>
          <a:prstGeom prst="parallelogram">
            <a:avLst>
              <a:gd name="adj" fmla="val 36976"/>
            </a:avLst>
          </a:prstGeom>
          <a:gradFill>
            <a:gsLst>
              <a:gs pos="0">
                <a:srgbClr val="79E5FF"/>
              </a:gs>
              <a:gs pos="82000">
                <a:srgbClr val="79E5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ID" altLang="zh-TW" sz="2400">
              <a:solidFill>
                <a:srgbClr val="FFFFFF"/>
              </a:solidFill>
            </a:endParaRPr>
          </a:p>
        </p:txBody>
      </p:sp>
      <p:sp>
        <p:nvSpPr>
          <p:cNvPr id="6" name="Oval 51"/>
          <p:cNvSpPr/>
          <p:nvPr userDrawn="1"/>
        </p:nvSpPr>
        <p:spPr>
          <a:xfrm>
            <a:off x="1278467" y="4749801"/>
            <a:ext cx="88900" cy="88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ID" altLang="zh-TW" sz="2400">
              <a:solidFill>
                <a:srgbClr val="FFFFFF"/>
              </a:solidFill>
            </a:endParaRPr>
          </a:p>
        </p:txBody>
      </p:sp>
      <p:cxnSp>
        <p:nvCxnSpPr>
          <p:cNvPr id="7" name="Straight Connector 53"/>
          <p:cNvCxnSpPr/>
          <p:nvPr userDrawn="1"/>
        </p:nvCxnSpPr>
        <p:spPr>
          <a:xfrm>
            <a:off x="-65617" y="4794251"/>
            <a:ext cx="13419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359833"/>
            <a:ext cx="1974849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rrowheads="1"/>
          </p:cNvSpPr>
          <p:nvPr userDrawn="1"/>
        </p:nvSpPr>
        <p:spPr bwMode="auto">
          <a:xfrm>
            <a:off x="698524" y="776435"/>
            <a:ext cx="170661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ID" altLang="zh-TW" sz="1067" b="1" i="1" dirty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Reliable Partner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 hasCustomPrompt="1"/>
          </p:nvPr>
        </p:nvSpPr>
        <p:spPr>
          <a:xfrm>
            <a:off x="893234" y="3354686"/>
            <a:ext cx="5570197" cy="135066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Presentation Title</a:t>
            </a:r>
            <a:endParaRPr lang="zh-TW" altLang="en-US" dirty="0"/>
          </a:p>
        </p:txBody>
      </p:sp>
      <p:sp>
        <p:nvSpPr>
          <p:cNvPr id="17" name="圖片版面配置區 16"/>
          <p:cNvSpPr>
            <a:spLocks noGrp="1"/>
          </p:cNvSpPr>
          <p:nvPr>
            <p:ph type="pic" sz="quarter" idx="10"/>
          </p:nvPr>
        </p:nvSpPr>
        <p:spPr>
          <a:xfrm>
            <a:off x="6553200" y="1536701"/>
            <a:ext cx="4470400" cy="4483100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1" hasCustomPrompt="1"/>
          </p:nvPr>
        </p:nvSpPr>
        <p:spPr>
          <a:xfrm>
            <a:off x="893233" y="2892027"/>
            <a:ext cx="3056640" cy="418212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Topic #1</a:t>
            </a:r>
          </a:p>
        </p:txBody>
      </p:sp>
    </p:spTree>
    <p:extLst>
      <p:ext uri="{BB962C8B-B14F-4D97-AF65-F5344CB8AC3E}">
        <p14:creationId xmlns:p14="http://schemas.microsoft.com/office/powerpoint/2010/main" val="263704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2">
    <p:bg>
      <p:bgPr>
        <a:solidFill>
          <a:srgbClr val="229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28"/>
          <p:cNvSpPr/>
          <p:nvPr userDrawn="1"/>
        </p:nvSpPr>
        <p:spPr>
          <a:xfrm>
            <a:off x="2353733" y="7"/>
            <a:ext cx="4724400" cy="2184395"/>
          </a:xfrm>
          <a:prstGeom prst="parallelogram">
            <a:avLst>
              <a:gd name="adj" fmla="val 32011"/>
            </a:avLst>
          </a:prstGeom>
          <a:gradFill>
            <a:gsLst>
              <a:gs pos="0">
                <a:srgbClr val="79E5FF"/>
              </a:gs>
              <a:gs pos="82000">
                <a:srgbClr val="79E5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ID" altLang="zh-TW" sz="2400">
              <a:solidFill>
                <a:srgbClr val="FFFFFF"/>
              </a:solidFill>
            </a:endParaRPr>
          </a:p>
        </p:txBody>
      </p:sp>
      <p:sp>
        <p:nvSpPr>
          <p:cNvPr id="11" name="Parallelogram 129"/>
          <p:cNvSpPr/>
          <p:nvPr userDrawn="1"/>
        </p:nvSpPr>
        <p:spPr>
          <a:xfrm rot="10800000">
            <a:off x="941727" y="3301993"/>
            <a:ext cx="4917205" cy="3556000"/>
          </a:xfrm>
          <a:prstGeom prst="parallelogram">
            <a:avLst>
              <a:gd name="adj" fmla="val 36976"/>
            </a:avLst>
          </a:prstGeom>
          <a:gradFill>
            <a:gsLst>
              <a:gs pos="0">
                <a:srgbClr val="79E5FF"/>
              </a:gs>
              <a:gs pos="82000">
                <a:srgbClr val="79E5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ID" altLang="zh-TW" sz="2400">
              <a:solidFill>
                <a:srgbClr val="FFFFFF"/>
              </a:solidFill>
            </a:endParaRPr>
          </a:p>
        </p:txBody>
      </p:sp>
      <p:pic>
        <p:nvPicPr>
          <p:cNvPr id="8" name="圖片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359833"/>
            <a:ext cx="1974849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rrowheads="1"/>
          </p:cNvSpPr>
          <p:nvPr userDrawn="1"/>
        </p:nvSpPr>
        <p:spPr bwMode="auto">
          <a:xfrm>
            <a:off x="698524" y="776435"/>
            <a:ext cx="170661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ID" altLang="zh-TW" sz="1067" b="1" i="1" dirty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Reliable Partner</a:t>
            </a:r>
          </a:p>
        </p:txBody>
      </p:sp>
      <p:sp>
        <p:nvSpPr>
          <p:cNvPr id="17" name="圖片版面配置區 16"/>
          <p:cNvSpPr>
            <a:spLocks noGrp="1"/>
          </p:cNvSpPr>
          <p:nvPr>
            <p:ph type="pic" sz="quarter" idx="10"/>
          </p:nvPr>
        </p:nvSpPr>
        <p:spPr>
          <a:xfrm>
            <a:off x="1282677" y="1480295"/>
            <a:ext cx="4470400" cy="4483100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cxnSp>
        <p:nvCxnSpPr>
          <p:cNvPr id="12" name="Straight Connector 18"/>
          <p:cNvCxnSpPr/>
          <p:nvPr userDrawn="1"/>
        </p:nvCxnSpPr>
        <p:spPr>
          <a:xfrm>
            <a:off x="6231468" y="2561167"/>
            <a:ext cx="505883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4"/>
          <p:cNvSpPr>
            <a:spLocks noGrp="1"/>
          </p:cNvSpPr>
          <p:nvPr>
            <p:ph type="title" hasCustomPrompt="1"/>
          </p:nvPr>
        </p:nvSpPr>
        <p:spPr>
          <a:xfrm>
            <a:off x="6231468" y="2778491"/>
            <a:ext cx="5570197" cy="148331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Presentation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3527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008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008ED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/>
          </a:p>
        </p:txBody>
      </p:sp>
      <p:grpSp>
        <p:nvGrpSpPr>
          <p:cNvPr id="10" name="群組 21"/>
          <p:cNvGrpSpPr>
            <a:grpSpLocks/>
          </p:cNvGrpSpPr>
          <p:nvPr/>
        </p:nvGrpSpPr>
        <p:grpSpPr bwMode="auto">
          <a:xfrm>
            <a:off x="3384551" y="6225990"/>
            <a:ext cx="340149" cy="282412"/>
            <a:chOff x="956196" y="2477770"/>
            <a:chExt cx="376152" cy="344805"/>
          </a:xfrm>
        </p:grpSpPr>
        <p:sp>
          <p:nvSpPr>
            <p:cNvPr id="19" name="圓角矩形 18">
              <a:hlinkClick r:id="rId3"/>
            </p:cNvPr>
            <p:cNvSpPr/>
            <p:nvPr/>
          </p:nvSpPr>
          <p:spPr>
            <a:xfrm>
              <a:off x="956196" y="2476705"/>
              <a:ext cx="376852" cy="3462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/>
            </a:p>
          </p:txBody>
        </p:sp>
        <p:sp>
          <p:nvSpPr>
            <p:cNvPr id="20" name="等腰三角形 19">
              <a:hlinkClick r:id="rId3"/>
            </p:cNvPr>
            <p:cNvSpPr/>
            <p:nvPr/>
          </p:nvSpPr>
          <p:spPr>
            <a:xfrm rot="5400000">
              <a:off x="1088207" y="2594407"/>
              <a:ext cx="129215" cy="126398"/>
            </a:xfrm>
            <a:prstGeom prst="triangle">
              <a:avLst/>
            </a:prstGeom>
            <a:solidFill>
              <a:srgbClr val="008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/>
            </a:p>
          </p:txBody>
        </p:sp>
      </p:grpSp>
      <p:grpSp>
        <p:nvGrpSpPr>
          <p:cNvPr id="11" name="群組 11"/>
          <p:cNvGrpSpPr>
            <a:grpSpLocks/>
          </p:cNvGrpSpPr>
          <p:nvPr/>
        </p:nvGrpSpPr>
        <p:grpSpPr bwMode="auto">
          <a:xfrm>
            <a:off x="3785572" y="6157380"/>
            <a:ext cx="396262" cy="379656"/>
            <a:chOff x="960134" y="3018049"/>
            <a:chExt cx="443062" cy="423104"/>
          </a:xfrm>
        </p:grpSpPr>
        <p:sp>
          <p:nvSpPr>
            <p:cNvPr id="17" name="圓角矩形 16"/>
            <p:cNvSpPr/>
            <p:nvPr/>
          </p:nvSpPr>
          <p:spPr>
            <a:xfrm>
              <a:off x="1018214" y="3093534"/>
              <a:ext cx="376297" cy="3231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/>
            </a:p>
          </p:txBody>
        </p:sp>
        <p:sp>
          <p:nvSpPr>
            <p:cNvPr id="18" name="文字方塊 10">
              <a:hlinkClick r:id="rId4"/>
            </p:cNvPr>
            <p:cNvSpPr txBox="1">
              <a:spLocks noChangeArrowheads="1"/>
            </p:cNvSpPr>
            <p:nvPr/>
          </p:nvSpPr>
          <p:spPr bwMode="auto">
            <a:xfrm>
              <a:off x="960134" y="3018049"/>
              <a:ext cx="443062" cy="42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zh-TW" sz="1867" b="1" dirty="0">
                  <a:solidFill>
                    <a:srgbClr val="008E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endParaRPr lang="zh-TW" altLang="en-US" sz="1867" b="1" dirty="0">
                <a:solidFill>
                  <a:srgbClr val="008ED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群組 41"/>
          <p:cNvGrpSpPr>
            <a:grpSpLocks/>
          </p:cNvGrpSpPr>
          <p:nvPr/>
        </p:nvGrpSpPr>
        <p:grpSpPr bwMode="auto">
          <a:xfrm>
            <a:off x="4318253" y="6165603"/>
            <a:ext cx="306664" cy="413213"/>
            <a:chOff x="2038347" y="3643507"/>
            <a:chExt cx="302426" cy="406170"/>
          </a:xfrm>
        </p:grpSpPr>
        <p:sp>
          <p:nvSpPr>
            <p:cNvPr id="13" name="圓角矩形 12">
              <a:hlinkClick r:id="rId5"/>
            </p:cNvPr>
            <p:cNvSpPr/>
            <p:nvPr/>
          </p:nvSpPr>
          <p:spPr>
            <a:xfrm>
              <a:off x="2038097" y="3702007"/>
              <a:ext cx="302676" cy="2787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/>
            </a:p>
          </p:txBody>
        </p:sp>
        <p:grpSp>
          <p:nvGrpSpPr>
            <p:cNvPr id="14" name="群組 40"/>
            <p:cNvGrpSpPr>
              <a:grpSpLocks/>
            </p:cNvGrpSpPr>
            <p:nvPr/>
          </p:nvGrpSpPr>
          <p:grpSpPr bwMode="auto">
            <a:xfrm>
              <a:off x="2107023" y="3643507"/>
              <a:ext cx="192861" cy="406170"/>
              <a:chOff x="2053396" y="3817337"/>
              <a:chExt cx="192861" cy="40617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72141" y="3904965"/>
                <a:ext cx="166993" cy="245509"/>
              </a:xfrm>
              <a:prstGeom prst="rect">
                <a:avLst/>
              </a:prstGeom>
              <a:solidFill>
                <a:srgbClr val="008E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/>
              </a:p>
            </p:txBody>
          </p:sp>
          <p:pic>
            <p:nvPicPr>
              <p:cNvPr id="16" name="圖片 39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74" r="24944"/>
              <a:stretch>
                <a:fillRect/>
              </a:stretch>
            </p:blipFill>
            <p:spPr bwMode="auto">
              <a:xfrm>
                <a:off x="2053396" y="3817337"/>
                <a:ext cx="192861" cy="406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群組 2"/>
          <p:cNvGrpSpPr>
            <a:grpSpLocks/>
          </p:cNvGrpSpPr>
          <p:nvPr userDrawn="1"/>
        </p:nvGrpSpPr>
        <p:grpSpPr bwMode="auto">
          <a:xfrm>
            <a:off x="4777317" y="5027085"/>
            <a:ext cx="1456267" cy="1477433"/>
            <a:chOff x="2988315" y="2282394"/>
            <a:chExt cx="1090214" cy="1108573"/>
          </a:xfrm>
        </p:grpSpPr>
        <p:pic>
          <p:nvPicPr>
            <p:cNvPr id="23" name="圖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225" y="2505767"/>
              <a:ext cx="864040" cy="8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字版面配置區 30"/>
            <p:cNvSpPr txBox="1">
              <a:spLocks/>
            </p:cNvSpPr>
            <p:nvPr/>
          </p:nvSpPr>
          <p:spPr bwMode="auto">
            <a:xfrm>
              <a:off x="2988315" y="2282394"/>
              <a:ext cx="1090214" cy="25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US" altLang="zh-TW" sz="1333" b="1">
                  <a:solidFill>
                    <a:schemeClr val="bg1"/>
                  </a:solidFill>
                  <a:latin typeface="Calibri" panose="020F0502020204030204" pitchFamily="34" charset="0"/>
                </a:rPr>
                <a:t>MyLumens.com</a:t>
              </a:r>
              <a:endParaRPr lang="zh-TW" altLang="en-US" sz="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群組 5"/>
          <p:cNvGrpSpPr>
            <a:grpSpLocks/>
          </p:cNvGrpSpPr>
          <p:nvPr userDrawn="1"/>
        </p:nvGrpSpPr>
        <p:grpSpPr bwMode="auto">
          <a:xfrm>
            <a:off x="6233584" y="5031317"/>
            <a:ext cx="1386416" cy="1473200"/>
            <a:chOff x="4215102" y="3511401"/>
            <a:chExt cx="1040888" cy="1105341"/>
          </a:xfrm>
        </p:grpSpPr>
        <p:pic>
          <p:nvPicPr>
            <p:cNvPr id="26" name="圖片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551" y="3731542"/>
              <a:ext cx="843836" cy="8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字版面配置區 30"/>
            <p:cNvSpPr txBox="1">
              <a:spLocks/>
            </p:cNvSpPr>
            <p:nvPr/>
          </p:nvSpPr>
          <p:spPr bwMode="auto">
            <a:xfrm>
              <a:off x="4215102" y="3511401"/>
              <a:ext cx="1040888" cy="25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US" altLang="zh-TW" sz="1333" b="1">
                  <a:solidFill>
                    <a:schemeClr val="bg1"/>
                  </a:solidFill>
                  <a:latin typeface="Calibri" panose="020F0502020204030204" pitchFamily="34" charset="0"/>
                </a:rPr>
                <a:t>Contact Lumens</a:t>
              </a:r>
              <a:endParaRPr lang="zh-TW" altLang="en-US" sz="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標題 31"/>
          <p:cNvSpPr>
            <a:spLocks noGrp="1"/>
          </p:cNvSpPr>
          <p:nvPr userDrawn="1">
            <p:ph type="title" hasCustomPrompt="1"/>
          </p:nvPr>
        </p:nvSpPr>
        <p:spPr>
          <a:xfrm>
            <a:off x="1865701" y="2805831"/>
            <a:ext cx="3943633" cy="991695"/>
          </a:xfrm>
        </p:spPr>
        <p:txBody>
          <a:bodyPr/>
          <a:lstStyle>
            <a:lvl1pPr algn="ctr"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Thank You!</a:t>
            </a:r>
          </a:p>
        </p:txBody>
      </p:sp>
      <p:pic>
        <p:nvPicPr>
          <p:cNvPr id="30" name="圖片 5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359833"/>
            <a:ext cx="1974849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2"/>
          <p:cNvSpPr txBox="1">
            <a:spLocks noChangeArrowheads="1"/>
          </p:cNvSpPr>
          <p:nvPr userDrawn="1"/>
        </p:nvSpPr>
        <p:spPr bwMode="auto">
          <a:xfrm>
            <a:off x="698524" y="776435"/>
            <a:ext cx="170661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ID" altLang="zh-TW" sz="1067" b="1" i="1" dirty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Reliable Partner</a:t>
            </a:r>
          </a:p>
        </p:txBody>
      </p:sp>
    </p:spTree>
    <p:extLst>
      <p:ext uri="{BB962C8B-B14F-4D97-AF65-F5344CB8AC3E}">
        <p14:creationId xmlns:p14="http://schemas.microsoft.com/office/powerpoint/2010/main" val="401836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page_1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79" y="151207"/>
            <a:ext cx="1967147" cy="3739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grpSp>
        <p:nvGrpSpPr>
          <p:cNvPr id="43" name="群組 1"/>
          <p:cNvGrpSpPr>
            <a:grpSpLocks/>
          </p:cNvGrpSpPr>
          <p:nvPr userDrawn="1"/>
        </p:nvGrpSpPr>
        <p:grpSpPr bwMode="auto">
          <a:xfrm>
            <a:off x="10136450" y="6187015"/>
            <a:ext cx="2036135" cy="558344"/>
            <a:chOff x="7683500" y="4710113"/>
            <a:chExt cx="1527101" cy="418758"/>
          </a:xfrm>
        </p:grpSpPr>
        <p:pic>
          <p:nvPicPr>
            <p:cNvPr id="44" name="圖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249" y="4710113"/>
              <a:ext cx="111283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文字方塊 44"/>
            <p:cNvSpPr txBox="1"/>
            <p:nvPr/>
          </p:nvSpPr>
          <p:spPr bwMode="auto">
            <a:xfrm>
              <a:off x="7683500" y="4967288"/>
              <a:ext cx="1527101" cy="161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solidFill>
                  <a:schemeClr val="bg1">
                    <a:lumMod val="75000"/>
                  </a:schemeClr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 userDrawn="1"/>
        </p:nvSpPr>
        <p:spPr>
          <a:xfrm>
            <a:off x="3114480" y="3187186"/>
            <a:ext cx="64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</a:rPr>
              <a:t>以下頁面請自由挑選使用</a:t>
            </a:r>
            <a:endParaRPr lang="en-US" altLang="zh-TW" sz="2400" dirty="0">
              <a:solidFill>
                <a:srgbClr val="FFFF00"/>
              </a:solidFill>
            </a:endParaRPr>
          </a:p>
          <a:p>
            <a:pPr algn="ctr"/>
            <a:r>
              <a:rPr lang="en-US" altLang="zh-TW" sz="2400" dirty="0">
                <a:solidFill>
                  <a:srgbClr val="FFFF00"/>
                </a:solidFill>
              </a:rPr>
              <a:t>The following pages</a:t>
            </a:r>
            <a:r>
              <a:rPr lang="en-US" altLang="zh-TW" sz="2400" baseline="0" dirty="0">
                <a:solidFill>
                  <a:srgbClr val="FFFF00"/>
                </a:solidFill>
              </a:rPr>
              <a:t> are optional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7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solidFill>
          <a:srgbClr val="008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/>
          <p:cNvGrpSpPr>
            <a:grpSpLocks/>
          </p:cNvGrpSpPr>
          <p:nvPr userDrawn="1"/>
        </p:nvGrpSpPr>
        <p:grpSpPr bwMode="auto">
          <a:xfrm>
            <a:off x="10627784" y="2840574"/>
            <a:ext cx="1109133" cy="381295"/>
            <a:chOff x="1398280" y="3204079"/>
            <a:chExt cx="931043" cy="319205"/>
          </a:xfrm>
        </p:grpSpPr>
        <p:grpSp>
          <p:nvGrpSpPr>
            <p:cNvPr id="6" name="群組 21"/>
            <p:cNvGrpSpPr>
              <a:grpSpLocks/>
            </p:cNvGrpSpPr>
            <p:nvPr/>
          </p:nvGrpSpPr>
          <p:grpSpPr bwMode="auto">
            <a:xfrm>
              <a:off x="1398280" y="3259049"/>
              <a:ext cx="255323" cy="211501"/>
              <a:chOff x="956196" y="2477770"/>
              <a:chExt cx="376152" cy="344805"/>
            </a:xfrm>
          </p:grpSpPr>
          <p:sp>
            <p:nvSpPr>
              <p:cNvPr id="15" name="圓角矩形 14">
                <a:hlinkClick r:id="rId2"/>
              </p:cNvPr>
              <p:cNvSpPr/>
              <p:nvPr/>
            </p:nvSpPr>
            <p:spPr>
              <a:xfrm>
                <a:off x="956196" y="2477704"/>
                <a:ext cx="376942" cy="3437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/>
              </a:p>
            </p:txBody>
          </p:sp>
          <p:sp>
            <p:nvSpPr>
              <p:cNvPr id="16" name="等腰三角形 15">
                <a:hlinkClick r:id="rId2"/>
              </p:cNvPr>
              <p:cNvSpPr/>
              <p:nvPr/>
            </p:nvSpPr>
            <p:spPr>
              <a:xfrm rot="5400000">
                <a:off x="1088965" y="2593988"/>
                <a:ext cx="127108" cy="125647"/>
              </a:xfrm>
              <a:prstGeom prst="triangle">
                <a:avLst/>
              </a:prstGeom>
              <a:solidFill>
                <a:srgbClr val="008E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/>
              </a:p>
            </p:txBody>
          </p:sp>
        </p:grpSp>
        <p:grpSp>
          <p:nvGrpSpPr>
            <p:cNvPr id="7" name="群組 11"/>
            <p:cNvGrpSpPr>
              <a:grpSpLocks/>
            </p:cNvGrpSpPr>
            <p:nvPr/>
          </p:nvGrpSpPr>
          <p:grpSpPr bwMode="auto">
            <a:xfrm>
              <a:off x="1682555" y="3204079"/>
              <a:ext cx="332636" cy="317833"/>
              <a:chOff x="935196" y="3012705"/>
              <a:chExt cx="495486" cy="472962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1017262" y="3094449"/>
                <a:ext cx="375828" cy="3216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/>
              </a:p>
            </p:txBody>
          </p:sp>
          <p:sp>
            <p:nvSpPr>
              <p:cNvPr id="14" name="文字方塊 10">
                <a:hlinkClick r:id="rId3"/>
              </p:cNvPr>
              <p:cNvSpPr txBox="1">
                <a:spLocks noChangeArrowheads="1"/>
              </p:cNvSpPr>
              <p:nvPr/>
            </p:nvSpPr>
            <p:spPr bwMode="auto">
              <a:xfrm>
                <a:off x="935196" y="3012705"/>
                <a:ext cx="495486" cy="472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TW" sz="1867" b="1">
                    <a:solidFill>
                      <a:srgbClr val="008E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endParaRPr lang="zh-TW" altLang="en-US" sz="1867" b="1">
                  <a:solidFill>
                    <a:srgbClr val="008E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群組 41"/>
            <p:cNvGrpSpPr>
              <a:grpSpLocks/>
            </p:cNvGrpSpPr>
            <p:nvPr/>
          </p:nvGrpSpPr>
          <p:grpSpPr bwMode="auto">
            <a:xfrm>
              <a:off x="2099135" y="3213825"/>
              <a:ext cx="230188" cy="309459"/>
              <a:chOff x="2038347" y="3643507"/>
              <a:chExt cx="302426" cy="406170"/>
            </a:xfrm>
          </p:grpSpPr>
          <p:sp>
            <p:nvSpPr>
              <p:cNvPr id="9" name="圓角矩形 8">
                <a:hlinkClick r:id="rId4"/>
              </p:cNvPr>
              <p:cNvSpPr/>
              <p:nvPr/>
            </p:nvSpPr>
            <p:spPr>
              <a:xfrm>
                <a:off x="2037301" y="3702812"/>
                <a:ext cx="303472" cy="27676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/>
              </a:p>
            </p:txBody>
          </p:sp>
          <p:grpSp>
            <p:nvGrpSpPr>
              <p:cNvPr id="10" name="群組 40"/>
              <p:cNvGrpSpPr>
                <a:grpSpLocks/>
              </p:cNvGrpSpPr>
              <p:nvPr/>
            </p:nvGrpSpPr>
            <p:grpSpPr bwMode="auto">
              <a:xfrm>
                <a:off x="2107023" y="3643507"/>
                <a:ext cx="192861" cy="406170"/>
                <a:chOff x="2053396" y="3817337"/>
                <a:chExt cx="192861" cy="406170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2072381" y="3906876"/>
                  <a:ext cx="165741" cy="244206"/>
                </a:xfrm>
                <a:prstGeom prst="rect">
                  <a:avLst/>
                </a:prstGeom>
                <a:solidFill>
                  <a:srgbClr val="008E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 sz="2400"/>
                </a:p>
              </p:txBody>
            </p:sp>
            <p:pic>
              <p:nvPicPr>
                <p:cNvPr id="12" name="圖片 39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74" r="24944"/>
                <a:stretch>
                  <a:fillRect/>
                </a:stretch>
              </p:blipFill>
              <p:spPr bwMode="auto">
                <a:xfrm>
                  <a:off x="2053396" y="3817337"/>
                  <a:ext cx="192861" cy="406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8" name="群組 2"/>
          <p:cNvGrpSpPr>
            <a:grpSpLocks/>
          </p:cNvGrpSpPr>
          <p:nvPr userDrawn="1"/>
        </p:nvGrpSpPr>
        <p:grpSpPr bwMode="auto">
          <a:xfrm>
            <a:off x="10507133" y="3285068"/>
            <a:ext cx="1456267" cy="1477433"/>
            <a:chOff x="2988315" y="2282395"/>
            <a:chExt cx="1090214" cy="1108572"/>
          </a:xfrm>
        </p:grpSpPr>
        <p:pic>
          <p:nvPicPr>
            <p:cNvPr id="19" name="圖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225" y="2505767"/>
              <a:ext cx="864040" cy="8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字版面配置區 30"/>
            <p:cNvSpPr txBox="1">
              <a:spLocks/>
            </p:cNvSpPr>
            <p:nvPr/>
          </p:nvSpPr>
          <p:spPr bwMode="auto">
            <a:xfrm>
              <a:off x="2988315" y="2282395"/>
              <a:ext cx="1090214" cy="25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US" altLang="zh-TW" sz="1333" b="1">
                  <a:solidFill>
                    <a:schemeClr val="bg1"/>
                  </a:solidFill>
                  <a:latin typeface="Calibri" panose="020F0502020204030204" pitchFamily="34" charset="0"/>
                </a:rPr>
                <a:t>MyLumens.com</a:t>
              </a:r>
              <a:endParaRPr lang="zh-TW" altLang="en-US" sz="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群組 5"/>
          <p:cNvGrpSpPr>
            <a:grpSpLocks/>
          </p:cNvGrpSpPr>
          <p:nvPr userDrawn="1"/>
        </p:nvGrpSpPr>
        <p:grpSpPr bwMode="auto">
          <a:xfrm>
            <a:off x="10543117" y="5031317"/>
            <a:ext cx="1386416" cy="1473200"/>
            <a:chOff x="4215102" y="3511403"/>
            <a:chExt cx="1040888" cy="1105339"/>
          </a:xfrm>
        </p:grpSpPr>
        <p:pic>
          <p:nvPicPr>
            <p:cNvPr id="22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551" y="3731542"/>
              <a:ext cx="843836" cy="88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字版面配置區 30"/>
            <p:cNvSpPr txBox="1">
              <a:spLocks/>
            </p:cNvSpPr>
            <p:nvPr/>
          </p:nvSpPr>
          <p:spPr bwMode="auto">
            <a:xfrm>
              <a:off x="4215102" y="3511403"/>
              <a:ext cx="1040888" cy="25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002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574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146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71850" indent="-17145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US" altLang="zh-TW" sz="1333" b="1">
                  <a:solidFill>
                    <a:schemeClr val="bg1"/>
                  </a:solidFill>
                  <a:latin typeface="Calibri" panose="020F0502020204030204" pitchFamily="34" charset="0"/>
                </a:rPr>
                <a:t>Contact Lumens</a:t>
              </a:r>
              <a:endParaRPr lang="zh-TW" altLang="en-US" sz="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" name="直線接點 26"/>
          <p:cNvCxnSpPr/>
          <p:nvPr/>
        </p:nvCxnSpPr>
        <p:spPr bwMode="auto">
          <a:xfrm>
            <a:off x="6030123" y="1739900"/>
            <a:ext cx="0" cy="3534749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27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43" y="3730501"/>
            <a:ext cx="480048" cy="34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28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42" y="4662124"/>
            <a:ext cx="559305" cy="5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7"/>
          <p:cNvSpPr>
            <a:spLocks noChangeArrowheads="1"/>
          </p:cNvSpPr>
          <p:nvPr/>
        </p:nvSpPr>
        <p:spPr bwMode="auto">
          <a:xfrm>
            <a:off x="6974703" y="4453355"/>
            <a:ext cx="293984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1867" dirty="0">
                <a:solidFill>
                  <a:schemeClr val="bg1"/>
                </a:solidFill>
                <a:latin typeface="+mn-lt"/>
              </a:rPr>
              <a:t>CALL OUR SALES TEAM</a:t>
            </a:r>
          </a:p>
        </p:txBody>
      </p:sp>
      <p:sp>
        <p:nvSpPr>
          <p:cNvPr id="35" name="矩形 38"/>
          <p:cNvSpPr>
            <a:spLocks noChangeArrowheads="1"/>
          </p:cNvSpPr>
          <p:nvPr/>
        </p:nvSpPr>
        <p:spPr bwMode="auto">
          <a:xfrm>
            <a:off x="6961569" y="3481621"/>
            <a:ext cx="242047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1867" dirty="0">
                <a:solidFill>
                  <a:schemeClr val="bg1"/>
                </a:solidFill>
                <a:latin typeface="+mn-lt"/>
              </a:rPr>
              <a:t>SEND US AN EMAIL</a:t>
            </a:r>
          </a:p>
        </p:txBody>
      </p:sp>
      <p:sp>
        <p:nvSpPr>
          <p:cNvPr id="37" name="標題 36"/>
          <p:cNvSpPr>
            <a:spLocks noGrp="1"/>
          </p:cNvSpPr>
          <p:nvPr userDrawn="1">
            <p:ph type="title" hasCustomPrompt="1"/>
          </p:nvPr>
        </p:nvSpPr>
        <p:spPr>
          <a:xfrm>
            <a:off x="6190759" y="1883455"/>
            <a:ext cx="2418567" cy="719535"/>
          </a:xfrm>
        </p:spPr>
        <p:txBody>
          <a:bodyPr/>
          <a:lstStyle>
            <a:lvl1pPr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Name</a:t>
            </a:r>
            <a:endParaRPr lang="zh-TW" altLang="en-US" dirty="0"/>
          </a:p>
        </p:txBody>
      </p:sp>
      <p:sp>
        <p:nvSpPr>
          <p:cNvPr id="39" name="文字版面配置區 38"/>
          <p:cNvSpPr>
            <a:spLocks noGrp="1"/>
          </p:cNvSpPr>
          <p:nvPr>
            <p:ph type="body" sz="quarter" idx="10" hasCustomPrompt="1"/>
          </p:nvPr>
        </p:nvSpPr>
        <p:spPr>
          <a:xfrm>
            <a:off x="6197340" y="2606675"/>
            <a:ext cx="3039533" cy="384176"/>
          </a:xfrm>
        </p:spPr>
        <p:txBody>
          <a:bodyPr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Position</a:t>
            </a:r>
            <a:endParaRPr lang="zh-TW" altLang="en-US" dirty="0"/>
          </a:p>
        </p:txBody>
      </p:sp>
      <p:sp>
        <p:nvSpPr>
          <p:cNvPr id="40" name="文字版面配置區 38"/>
          <p:cNvSpPr>
            <a:spLocks noGrp="1"/>
          </p:cNvSpPr>
          <p:nvPr>
            <p:ph type="body" sz="quarter" idx="11" hasCustomPrompt="1"/>
          </p:nvPr>
        </p:nvSpPr>
        <p:spPr>
          <a:xfrm>
            <a:off x="6974703" y="3881868"/>
            <a:ext cx="3039533" cy="401619"/>
          </a:xfrm>
        </p:spPr>
        <p:txBody>
          <a:bodyPr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Email</a:t>
            </a:r>
            <a:endParaRPr lang="zh-TW" altLang="en-US" dirty="0"/>
          </a:p>
        </p:txBody>
      </p:sp>
      <p:sp>
        <p:nvSpPr>
          <p:cNvPr id="41" name="文字版面配置區 38"/>
          <p:cNvSpPr>
            <a:spLocks noGrp="1"/>
          </p:cNvSpPr>
          <p:nvPr>
            <p:ph type="body" sz="quarter" idx="12" hasCustomPrompt="1"/>
          </p:nvPr>
        </p:nvSpPr>
        <p:spPr>
          <a:xfrm>
            <a:off x="6974703" y="4873031"/>
            <a:ext cx="3039533" cy="401619"/>
          </a:xfrm>
        </p:spPr>
        <p:txBody>
          <a:bodyPr/>
          <a:lstStyle>
            <a:lvl1pPr marL="0" indent="0">
              <a:buNone/>
              <a:defRPr sz="1867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Phone Number</a:t>
            </a:r>
            <a:endParaRPr lang="zh-TW" altLang="en-US" dirty="0"/>
          </a:p>
        </p:txBody>
      </p:sp>
      <p:sp>
        <p:nvSpPr>
          <p:cNvPr id="42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1309446" y="4449400"/>
            <a:ext cx="3924949" cy="751792"/>
          </a:xfrm>
        </p:spPr>
        <p:txBody>
          <a:bodyPr/>
          <a:lstStyle>
            <a:lvl1pPr marL="0" indent="0" algn="ctr">
              <a:buNone/>
              <a:defRPr sz="1867" b="1" i="0">
                <a:solidFill>
                  <a:srgbClr val="FFFF66"/>
                </a:solidFill>
              </a:defRPr>
            </a:lvl1pPr>
          </a:lstStyle>
          <a:p>
            <a:pPr lvl="0"/>
            <a:r>
              <a:rPr lang="en-US" altLang="zh-TW" dirty="0"/>
              <a:t>Need assistance with your product solution? We can help!</a:t>
            </a:r>
          </a:p>
        </p:txBody>
      </p:sp>
      <p:sp>
        <p:nvSpPr>
          <p:cNvPr id="45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1521711" y="1883454"/>
            <a:ext cx="3500419" cy="2400033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pic>
        <p:nvPicPr>
          <p:cNvPr id="33" name="圖片 5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359833"/>
            <a:ext cx="1974849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2"/>
          <p:cNvSpPr txBox="1">
            <a:spLocks noChangeArrowheads="1"/>
          </p:cNvSpPr>
          <p:nvPr userDrawn="1"/>
        </p:nvSpPr>
        <p:spPr bwMode="auto">
          <a:xfrm>
            <a:off x="698524" y="776435"/>
            <a:ext cx="170661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ID" altLang="zh-TW" sz="1067" b="1" i="1" dirty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Reliable Partner</a:t>
            </a:r>
          </a:p>
        </p:txBody>
      </p:sp>
    </p:spTree>
    <p:extLst>
      <p:ext uri="{BB962C8B-B14F-4D97-AF65-F5344CB8AC3E}">
        <p14:creationId xmlns:p14="http://schemas.microsoft.com/office/powerpoint/2010/main" val="1528491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age_1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79" y="151207"/>
            <a:ext cx="1967147" cy="3739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grpSp>
        <p:nvGrpSpPr>
          <p:cNvPr id="43" name="群組 1"/>
          <p:cNvGrpSpPr>
            <a:grpSpLocks/>
          </p:cNvGrpSpPr>
          <p:nvPr userDrawn="1"/>
        </p:nvGrpSpPr>
        <p:grpSpPr bwMode="auto">
          <a:xfrm>
            <a:off x="10136450" y="6187015"/>
            <a:ext cx="2036135" cy="558344"/>
            <a:chOff x="7683500" y="4710113"/>
            <a:chExt cx="1527101" cy="418758"/>
          </a:xfrm>
        </p:grpSpPr>
        <p:pic>
          <p:nvPicPr>
            <p:cNvPr id="44" name="圖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249" y="4710113"/>
              <a:ext cx="111283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文字方塊 44"/>
            <p:cNvSpPr txBox="1"/>
            <p:nvPr/>
          </p:nvSpPr>
          <p:spPr bwMode="auto">
            <a:xfrm>
              <a:off x="7683500" y="4967288"/>
              <a:ext cx="1527101" cy="161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solidFill>
                  <a:schemeClr val="bg1">
                    <a:lumMod val="75000"/>
                  </a:schemeClr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2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18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19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7169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01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38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10933"/>
            <a:ext cx="4174068" cy="596147"/>
          </a:xfrm>
        </p:spPr>
        <p:txBody>
          <a:bodyPr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grpSp>
        <p:nvGrpSpPr>
          <p:cNvPr id="13" name="群組 1"/>
          <p:cNvGrpSpPr>
            <a:grpSpLocks/>
          </p:cNvGrpSpPr>
          <p:nvPr userDrawn="1"/>
        </p:nvGrpSpPr>
        <p:grpSpPr bwMode="auto">
          <a:xfrm>
            <a:off x="10019541" y="6187015"/>
            <a:ext cx="2036135" cy="558344"/>
            <a:chOff x="7595818" y="4710113"/>
            <a:chExt cx="1527101" cy="418758"/>
          </a:xfrm>
        </p:grpSpPr>
        <p:pic>
          <p:nvPicPr>
            <p:cNvPr id="14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249" y="4710113"/>
              <a:ext cx="111283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字方塊 14"/>
            <p:cNvSpPr txBox="1"/>
            <p:nvPr/>
          </p:nvSpPr>
          <p:spPr bwMode="auto">
            <a:xfrm>
              <a:off x="7595818" y="4967288"/>
              <a:ext cx="1527101" cy="161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solidFill>
                  <a:schemeClr val="bg1">
                    <a:lumMod val="75000"/>
                  </a:schemeClr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79" y="151207"/>
            <a:ext cx="1967147" cy="37392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18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697252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38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958896" y="2713294"/>
            <a:ext cx="4053373" cy="1308373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6" name="文字版面配置區 38"/>
          <p:cNvSpPr>
            <a:spLocks noGrp="1"/>
          </p:cNvSpPr>
          <p:nvPr>
            <p:ph type="body" sz="quarter" idx="14" hasCustomPrompt="1"/>
          </p:nvPr>
        </p:nvSpPr>
        <p:spPr>
          <a:xfrm>
            <a:off x="958896" y="4376992"/>
            <a:ext cx="4053373" cy="1329541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8" name="文字版面配置區 38"/>
          <p:cNvSpPr>
            <a:spLocks noGrp="1"/>
          </p:cNvSpPr>
          <p:nvPr>
            <p:ph type="body" sz="quarter" idx="15" hasCustomPrompt="1"/>
          </p:nvPr>
        </p:nvSpPr>
        <p:spPr>
          <a:xfrm>
            <a:off x="362169" y="3099287"/>
            <a:ext cx="564759" cy="374925"/>
          </a:xfrm>
        </p:spPr>
        <p:txBody>
          <a:bodyPr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30" name="文字版面配置區 38"/>
          <p:cNvSpPr>
            <a:spLocks noGrp="1"/>
          </p:cNvSpPr>
          <p:nvPr>
            <p:ph type="body" sz="quarter" idx="16" hasCustomPrompt="1"/>
          </p:nvPr>
        </p:nvSpPr>
        <p:spPr>
          <a:xfrm>
            <a:off x="351585" y="4768694"/>
            <a:ext cx="564759" cy="374925"/>
          </a:xfrm>
        </p:spPr>
        <p:txBody>
          <a:bodyPr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quarter" idx="17"/>
          </p:nvPr>
        </p:nvSpPr>
        <p:spPr>
          <a:xfrm>
            <a:off x="5863167" y="1062843"/>
            <a:ext cx="5861051" cy="4643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/>
          </a:p>
        </p:txBody>
      </p:sp>
      <p:grpSp>
        <p:nvGrpSpPr>
          <p:cNvPr id="16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24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777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025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38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297841"/>
            <a:ext cx="4174068" cy="1308373"/>
          </a:xfrm>
        </p:spPr>
        <p:txBody>
          <a:bodyPr anchor="t"/>
          <a:lstStyle>
            <a:lvl1pPr marL="457189" indent="-457189">
              <a:buFont typeface="Wingdings" panose="05000000000000000000" pitchFamily="2" charset="2"/>
              <a:buChar char="n"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  <a:p>
            <a:pPr lvl="0"/>
            <a:endParaRPr lang="zh-TW" altLang="en-US" dirty="0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quarter" idx="17"/>
          </p:nvPr>
        </p:nvSpPr>
        <p:spPr>
          <a:xfrm>
            <a:off x="5863167" y="1062843"/>
            <a:ext cx="5861051" cy="4643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/>
          </a:p>
        </p:txBody>
      </p:sp>
      <p:sp>
        <p:nvSpPr>
          <p:cNvPr id="15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  <p:grpSp>
        <p:nvGrpSpPr>
          <p:cNvPr id="16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78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-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825067" y="4919134"/>
            <a:ext cx="5249333" cy="1087967"/>
          </a:xfrm>
          <a:prstGeom prst="rect">
            <a:avLst/>
          </a:prstGeom>
          <a:solidFill>
            <a:srgbClr val="8ED75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9" name="Rectangle 57"/>
          <p:cNvSpPr>
            <a:spLocks noChangeArrowheads="1"/>
          </p:cNvSpPr>
          <p:nvPr userDrawn="1"/>
        </p:nvSpPr>
        <p:spPr bwMode="auto">
          <a:xfrm>
            <a:off x="5825067" y="3589867"/>
            <a:ext cx="5242984" cy="1087967"/>
          </a:xfrm>
          <a:prstGeom prst="rect">
            <a:avLst/>
          </a:prstGeom>
          <a:solidFill>
            <a:srgbClr val="63C08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5825067" y="2247901"/>
            <a:ext cx="5283200" cy="1087967"/>
          </a:xfrm>
          <a:prstGeom prst="rect">
            <a:avLst/>
          </a:prstGeom>
          <a:solidFill>
            <a:srgbClr val="37A7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16" name="Rectangle 63"/>
          <p:cNvSpPr>
            <a:spLocks noChangeArrowheads="1"/>
          </p:cNvSpPr>
          <p:nvPr userDrawn="1"/>
        </p:nvSpPr>
        <p:spPr bwMode="auto">
          <a:xfrm>
            <a:off x="5825067" y="918633"/>
            <a:ext cx="5283200" cy="1085851"/>
          </a:xfrm>
          <a:prstGeom prst="rect">
            <a:avLst/>
          </a:prstGeom>
          <a:solidFill>
            <a:srgbClr val="008ED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17" name="Oval 64"/>
          <p:cNvSpPr>
            <a:spLocks noChangeAspect="1"/>
          </p:cNvSpPr>
          <p:nvPr userDrawn="1"/>
        </p:nvSpPr>
        <p:spPr bwMode="auto">
          <a:xfrm>
            <a:off x="10524067" y="2247901"/>
            <a:ext cx="1087967" cy="1087967"/>
          </a:xfrm>
          <a:prstGeom prst="ellipse">
            <a:avLst/>
          </a:prstGeom>
          <a:solidFill>
            <a:srgbClr val="37A7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 userDrawn="1"/>
        </p:nvSpPr>
        <p:spPr bwMode="auto">
          <a:xfrm>
            <a:off x="5450417" y="2123018"/>
            <a:ext cx="302683" cy="1305983"/>
          </a:xfrm>
          <a:prstGeom prst="rect">
            <a:avLst/>
          </a:prstGeom>
          <a:solidFill>
            <a:srgbClr val="37A7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19" name="Rectangle 40"/>
          <p:cNvSpPr>
            <a:spLocks noChangeArrowheads="1"/>
          </p:cNvSpPr>
          <p:nvPr userDrawn="1"/>
        </p:nvSpPr>
        <p:spPr bwMode="auto">
          <a:xfrm>
            <a:off x="5450417" y="3429001"/>
            <a:ext cx="302683" cy="1308100"/>
          </a:xfrm>
          <a:prstGeom prst="rect">
            <a:avLst/>
          </a:prstGeom>
          <a:solidFill>
            <a:srgbClr val="63C0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0" name="Freeform 41"/>
          <p:cNvSpPr>
            <a:spLocks/>
          </p:cNvSpPr>
          <p:nvPr userDrawn="1"/>
        </p:nvSpPr>
        <p:spPr bwMode="auto">
          <a:xfrm>
            <a:off x="5450417" y="609601"/>
            <a:ext cx="302683" cy="1513417"/>
          </a:xfrm>
          <a:custGeom>
            <a:avLst/>
            <a:gdLst>
              <a:gd name="T0" fmla="*/ 346 w 346"/>
              <a:gd name="T1" fmla="*/ 233 h 1729"/>
              <a:gd name="T2" fmla="*/ 346 w 346"/>
              <a:gd name="T3" fmla="*/ 174 h 1729"/>
              <a:gd name="T4" fmla="*/ 173 w 346"/>
              <a:gd name="T5" fmla="*/ 0 h 1729"/>
              <a:gd name="T6" fmla="*/ 0 w 346"/>
              <a:gd name="T7" fmla="*/ 174 h 1729"/>
              <a:gd name="T8" fmla="*/ 0 w 346"/>
              <a:gd name="T9" fmla="*/ 233 h 1729"/>
              <a:gd name="T10" fmla="*/ 0 w 346"/>
              <a:gd name="T11" fmla="*/ 1043 h 1729"/>
              <a:gd name="T12" fmla="*/ 0 w 346"/>
              <a:gd name="T13" fmla="*/ 1729 h 1729"/>
              <a:gd name="T14" fmla="*/ 346 w 346"/>
              <a:gd name="T15" fmla="*/ 1729 h 1729"/>
              <a:gd name="T16" fmla="*/ 346 w 346"/>
              <a:gd name="T17" fmla="*/ 233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1729">
                <a:moveTo>
                  <a:pt x="346" y="233"/>
                </a:moveTo>
                <a:cubicBezTo>
                  <a:pt x="346" y="174"/>
                  <a:pt x="346" y="174"/>
                  <a:pt x="346" y="174"/>
                </a:cubicBezTo>
                <a:cubicBezTo>
                  <a:pt x="346" y="78"/>
                  <a:pt x="269" y="0"/>
                  <a:pt x="173" y="0"/>
                </a:cubicBezTo>
                <a:cubicBezTo>
                  <a:pt x="77" y="0"/>
                  <a:pt x="0" y="78"/>
                  <a:pt x="0" y="17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043"/>
                  <a:pt x="0" y="1043"/>
                  <a:pt x="0" y="1043"/>
                </a:cubicBezTo>
                <a:cubicBezTo>
                  <a:pt x="0" y="1729"/>
                  <a:pt x="0" y="1729"/>
                  <a:pt x="0" y="1729"/>
                </a:cubicBezTo>
                <a:cubicBezTo>
                  <a:pt x="346" y="1729"/>
                  <a:pt x="346" y="1729"/>
                  <a:pt x="346" y="1729"/>
                </a:cubicBezTo>
                <a:lnTo>
                  <a:pt x="346" y="233"/>
                </a:lnTo>
                <a:close/>
              </a:path>
            </a:pathLst>
          </a:custGeom>
          <a:solidFill>
            <a:srgbClr val="008ED2"/>
          </a:solidFill>
          <a:ln>
            <a:noFill/>
          </a:ln>
        </p:spPr>
        <p:txBody>
          <a:bodyPr lIns="121888" tIns="60944" rIns="121888" bIns="60944"/>
          <a:lstStyle/>
          <a:p>
            <a:pPr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9" b="1" kern="0" dirty="0">
              <a:solidFill>
                <a:srgbClr val="7E7E7E"/>
              </a:solidFill>
              <a:latin typeface="Roboto Bold" charset="0"/>
            </a:endParaRPr>
          </a:p>
        </p:txBody>
      </p:sp>
      <p:sp>
        <p:nvSpPr>
          <p:cNvPr id="21" name="Freeform 42"/>
          <p:cNvSpPr>
            <a:spLocks/>
          </p:cNvSpPr>
          <p:nvPr userDrawn="1"/>
        </p:nvSpPr>
        <p:spPr bwMode="auto">
          <a:xfrm>
            <a:off x="5450417" y="4737101"/>
            <a:ext cx="302683" cy="1511300"/>
          </a:xfrm>
          <a:custGeom>
            <a:avLst/>
            <a:gdLst>
              <a:gd name="T0" fmla="*/ 346 w 346"/>
              <a:gd name="T1" fmla="*/ 1555 h 1729"/>
              <a:gd name="T2" fmla="*/ 346 w 346"/>
              <a:gd name="T3" fmla="*/ 1496 h 1729"/>
              <a:gd name="T4" fmla="*/ 346 w 346"/>
              <a:gd name="T5" fmla="*/ 0 h 1729"/>
              <a:gd name="T6" fmla="*/ 0 w 346"/>
              <a:gd name="T7" fmla="*/ 0 h 1729"/>
              <a:gd name="T8" fmla="*/ 0 w 346"/>
              <a:gd name="T9" fmla="*/ 917 h 1729"/>
              <a:gd name="T10" fmla="*/ 0 w 346"/>
              <a:gd name="T11" fmla="*/ 1496 h 1729"/>
              <a:gd name="T12" fmla="*/ 0 w 346"/>
              <a:gd name="T13" fmla="*/ 1555 h 1729"/>
              <a:gd name="T14" fmla="*/ 173 w 346"/>
              <a:gd name="T15" fmla="*/ 1729 h 1729"/>
              <a:gd name="T16" fmla="*/ 346 w 346"/>
              <a:gd name="T17" fmla="*/ 1555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1729">
                <a:moveTo>
                  <a:pt x="346" y="1555"/>
                </a:moveTo>
                <a:cubicBezTo>
                  <a:pt x="346" y="1496"/>
                  <a:pt x="346" y="1496"/>
                  <a:pt x="346" y="1496"/>
                </a:cubicBezTo>
                <a:cubicBezTo>
                  <a:pt x="346" y="0"/>
                  <a:pt x="346" y="0"/>
                  <a:pt x="3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17"/>
                  <a:pt x="0" y="917"/>
                  <a:pt x="0" y="917"/>
                </a:cubicBezTo>
                <a:cubicBezTo>
                  <a:pt x="0" y="1496"/>
                  <a:pt x="0" y="1496"/>
                  <a:pt x="0" y="1496"/>
                </a:cubicBezTo>
                <a:cubicBezTo>
                  <a:pt x="0" y="1555"/>
                  <a:pt x="0" y="1555"/>
                  <a:pt x="0" y="1555"/>
                </a:cubicBezTo>
                <a:cubicBezTo>
                  <a:pt x="0" y="1651"/>
                  <a:pt x="77" y="1729"/>
                  <a:pt x="173" y="1729"/>
                </a:cubicBezTo>
                <a:cubicBezTo>
                  <a:pt x="269" y="1729"/>
                  <a:pt x="346" y="1651"/>
                  <a:pt x="346" y="1555"/>
                </a:cubicBezTo>
                <a:close/>
              </a:path>
            </a:pathLst>
          </a:custGeom>
          <a:solidFill>
            <a:srgbClr val="8ED75E"/>
          </a:solidFill>
          <a:ln>
            <a:noFill/>
          </a:ln>
        </p:spPr>
        <p:txBody>
          <a:bodyPr lIns="121888" tIns="60944" rIns="121888" bIns="60944"/>
          <a:lstStyle/>
          <a:p>
            <a:pPr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9" b="1" kern="0" dirty="0">
              <a:solidFill>
                <a:srgbClr val="7E7E7E"/>
              </a:solidFill>
              <a:latin typeface="Roboto Bold" charset="0"/>
            </a:endParaRPr>
          </a:p>
        </p:txBody>
      </p:sp>
      <p:sp>
        <p:nvSpPr>
          <p:cNvPr id="22" name="Oval 43"/>
          <p:cNvSpPr>
            <a:spLocks noChangeArrowheads="1"/>
          </p:cNvSpPr>
          <p:nvPr userDrawn="1"/>
        </p:nvSpPr>
        <p:spPr bwMode="auto">
          <a:xfrm>
            <a:off x="5109633" y="963084"/>
            <a:ext cx="939800" cy="93768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3" name="Oval 44"/>
          <p:cNvSpPr>
            <a:spLocks noChangeArrowheads="1"/>
          </p:cNvSpPr>
          <p:nvPr userDrawn="1"/>
        </p:nvSpPr>
        <p:spPr bwMode="auto">
          <a:xfrm>
            <a:off x="5179485" y="1035051"/>
            <a:ext cx="797983" cy="795867"/>
          </a:xfrm>
          <a:prstGeom prst="ellipse">
            <a:avLst/>
          </a:prstGeom>
          <a:solidFill>
            <a:srgbClr val="008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4" name="Oval 47"/>
          <p:cNvSpPr>
            <a:spLocks noChangeArrowheads="1"/>
          </p:cNvSpPr>
          <p:nvPr userDrawn="1"/>
        </p:nvSpPr>
        <p:spPr bwMode="auto">
          <a:xfrm>
            <a:off x="5132917" y="2307167"/>
            <a:ext cx="939800" cy="93768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5" name="Oval 48"/>
          <p:cNvSpPr>
            <a:spLocks noChangeArrowheads="1"/>
          </p:cNvSpPr>
          <p:nvPr userDrawn="1"/>
        </p:nvSpPr>
        <p:spPr bwMode="auto">
          <a:xfrm>
            <a:off x="5204884" y="2379134"/>
            <a:ext cx="795867" cy="793751"/>
          </a:xfrm>
          <a:prstGeom prst="ellipse">
            <a:avLst/>
          </a:prstGeom>
          <a:solidFill>
            <a:srgbClr val="37A7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6" name="Oval 49"/>
          <p:cNvSpPr>
            <a:spLocks noChangeArrowheads="1"/>
          </p:cNvSpPr>
          <p:nvPr userDrawn="1"/>
        </p:nvSpPr>
        <p:spPr bwMode="auto">
          <a:xfrm>
            <a:off x="5132917" y="5012267"/>
            <a:ext cx="939800" cy="9398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7" name="Oval 50"/>
          <p:cNvSpPr>
            <a:spLocks noChangeArrowheads="1"/>
          </p:cNvSpPr>
          <p:nvPr userDrawn="1"/>
        </p:nvSpPr>
        <p:spPr bwMode="auto">
          <a:xfrm>
            <a:off x="5204884" y="5084233"/>
            <a:ext cx="795867" cy="795867"/>
          </a:xfrm>
          <a:prstGeom prst="ellipse">
            <a:avLst/>
          </a:prstGeom>
          <a:solidFill>
            <a:srgbClr val="8ED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8" name="Oval 51"/>
          <p:cNvSpPr>
            <a:spLocks noChangeArrowheads="1"/>
          </p:cNvSpPr>
          <p:nvPr userDrawn="1"/>
        </p:nvSpPr>
        <p:spPr bwMode="auto">
          <a:xfrm>
            <a:off x="5132917" y="3613151"/>
            <a:ext cx="939800" cy="9398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29" name="Oval 52"/>
          <p:cNvSpPr>
            <a:spLocks noChangeArrowheads="1"/>
          </p:cNvSpPr>
          <p:nvPr userDrawn="1"/>
        </p:nvSpPr>
        <p:spPr bwMode="auto">
          <a:xfrm>
            <a:off x="5204884" y="3685117"/>
            <a:ext cx="795867" cy="795867"/>
          </a:xfrm>
          <a:prstGeom prst="ellipse">
            <a:avLst/>
          </a:prstGeom>
          <a:solidFill>
            <a:srgbClr val="63C0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8" tIns="60944" rIns="121888" bIns="60944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4667" b="1">
              <a:solidFill>
                <a:srgbClr val="7E7E7E"/>
              </a:solidFill>
              <a:latin typeface="Roboto Bold" pitchFamily="2" charset="0"/>
            </a:endParaRPr>
          </a:p>
        </p:txBody>
      </p:sp>
      <p:sp>
        <p:nvSpPr>
          <p:cNvPr id="30" name="Oval 65"/>
          <p:cNvSpPr>
            <a:spLocks noChangeAspect="1"/>
          </p:cNvSpPr>
          <p:nvPr userDrawn="1"/>
        </p:nvSpPr>
        <p:spPr bwMode="auto">
          <a:xfrm>
            <a:off x="10524067" y="3589867"/>
            <a:ext cx="1087967" cy="1087967"/>
          </a:xfrm>
          <a:prstGeom prst="ellipse">
            <a:avLst/>
          </a:prstGeom>
          <a:solidFill>
            <a:srgbClr val="63C08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31" name="Oval 66"/>
          <p:cNvSpPr>
            <a:spLocks noChangeAspect="1"/>
          </p:cNvSpPr>
          <p:nvPr userDrawn="1"/>
        </p:nvSpPr>
        <p:spPr bwMode="auto">
          <a:xfrm>
            <a:off x="10524067" y="4917018"/>
            <a:ext cx="1087967" cy="1087967"/>
          </a:xfrm>
          <a:prstGeom prst="ellipse">
            <a:avLst/>
          </a:prstGeom>
          <a:solidFill>
            <a:srgbClr val="8ED75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32" name="Oval 67"/>
          <p:cNvSpPr>
            <a:spLocks noChangeAspect="1"/>
          </p:cNvSpPr>
          <p:nvPr userDrawn="1"/>
        </p:nvSpPr>
        <p:spPr bwMode="auto">
          <a:xfrm>
            <a:off x="10524067" y="922867"/>
            <a:ext cx="1087967" cy="1087967"/>
          </a:xfrm>
          <a:prstGeom prst="ellipse">
            <a:avLst/>
          </a:prstGeom>
          <a:solidFill>
            <a:srgbClr val="008ED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TW" sz="4800" b="1">
              <a:solidFill>
                <a:srgbClr val="FFFFFF"/>
              </a:solidFill>
              <a:latin typeface="Roboto Bold" pitchFamily="2" charset="0"/>
            </a:endParaRPr>
          </a:p>
        </p:txBody>
      </p:sp>
      <p:sp>
        <p:nvSpPr>
          <p:cNvPr id="43" name="文字版面配置區 38"/>
          <p:cNvSpPr>
            <a:spLocks noGrp="1"/>
          </p:cNvSpPr>
          <p:nvPr>
            <p:ph type="body" sz="quarter" idx="19" hasCustomPrompt="1"/>
          </p:nvPr>
        </p:nvSpPr>
        <p:spPr>
          <a:xfrm>
            <a:off x="5262208" y="1162358"/>
            <a:ext cx="740833" cy="494389"/>
          </a:xfrm>
        </p:spPr>
        <p:txBody>
          <a:bodyPr anchor="t"/>
          <a:lstStyle>
            <a:lvl1pPr marL="0" indent="0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01</a:t>
            </a:r>
          </a:p>
        </p:txBody>
      </p:sp>
      <p:sp>
        <p:nvSpPr>
          <p:cNvPr id="44" name="文字版面配置區 38"/>
          <p:cNvSpPr>
            <a:spLocks noGrp="1"/>
          </p:cNvSpPr>
          <p:nvPr>
            <p:ph type="body" sz="quarter" idx="20" hasCustomPrompt="1"/>
          </p:nvPr>
        </p:nvSpPr>
        <p:spPr>
          <a:xfrm>
            <a:off x="6390218" y="1187203"/>
            <a:ext cx="4593695" cy="514600"/>
          </a:xfrm>
        </p:spPr>
        <p:txBody>
          <a:bodyPr anchor="ctr"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</p:txBody>
      </p:sp>
      <p:sp>
        <p:nvSpPr>
          <p:cNvPr id="46" name="文字版面配置區 38"/>
          <p:cNvSpPr>
            <a:spLocks noGrp="1"/>
          </p:cNvSpPr>
          <p:nvPr>
            <p:ph type="body" sz="quarter" idx="22" hasCustomPrompt="1"/>
          </p:nvPr>
        </p:nvSpPr>
        <p:spPr>
          <a:xfrm>
            <a:off x="6390218" y="2549205"/>
            <a:ext cx="4593695" cy="514600"/>
          </a:xfrm>
        </p:spPr>
        <p:txBody>
          <a:bodyPr anchor="ctr"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</p:txBody>
      </p:sp>
      <p:sp>
        <p:nvSpPr>
          <p:cNvPr id="48" name="文字版面配置區 38"/>
          <p:cNvSpPr>
            <a:spLocks noGrp="1"/>
          </p:cNvSpPr>
          <p:nvPr>
            <p:ph type="body" sz="quarter" idx="24" hasCustomPrompt="1"/>
          </p:nvPr>
        </p:nvSpPr>
        <p:spPr>
          <a:xfrm>
            <a:off x="6390218" y="3846289"/>
            <a:ext cx="4593695" cy="514600"/>
          </a:xfrm>
        </p:spPr>
        <p:txBody>
          <a:bodyPr anchor="ctr"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</p:txBody>
      </p:sp>
      <p:sp>
        <p:nvSpPr>
          <p:cNvPr id="50" name="文字版面配置區 38"/>
          <p:cNvSpPr>
            <a:spLocks noGrp="1"/>
          </p:cNvSpPr>
          <p:nvPr>
            <p:ph type="body" sz="quarter" idx="26" hasCustomPrompt="1"/>
          </p:nvPr>
        </p:nvSpPr>
        <p:spPr>
          <a:xfrm>
            <a:off x="6390218" y="5227800"/>
            <a:ext cx="4593695" cy="514600"/>
          </a:xfrm>
        </p:spPr>
        <p:txBody>
          <a:bodyPr anchor="ctr"/>
          <a:lstStyle>
            <a:lvl1pPr marL="0" indent="0">
              <a:buNone/>
              <a:defRPr sz="1867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</p:txBody>
      </p:sp>
      <p:sp>
        <p:nvSpPr>
          <p:cNvPr id="51" name="文字版面配置區 38"/>
          <p:cNvSpPr>
            <a:spLocks noGrp="1"/>
          </p:cNvSpPr>
          <p:nvPr>
            <p:ph type="body" sz="quarter" idx="27" hasCustomPrompt="1"/>
          </p:nvPr>
        </p:nvSpPr>
        <p:spPr>
          <a:xfrm>
            <a:off x="5259918" y="2520200"/>
            <a:ext cx="740833" cy="494389"/>
          </a:xfrm>
        </p:spPr>
        <p:txBody>
          <a:bodyPr anchor="t"/>
          <a:lstStyle>
            <a:lvl1pPr marL="0" indent="0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02</a:t>
            </a:r>
          </a:p>
        </p:txBody>
      </p:sp>
      <p:sp>
        <p:nvSpPr>
          <p:cNvPr id="52" name="文字版面配置區 38"/>
          <p:cNvSpPr>
            <a:spLocks noGrp="1"/>
          </p:cNvSpPr>
          <p:nvPr>
            <p:ph type="body" sz="quarter" idx="28" hasCustomPrompt="1"/>
          </p:nvPr>
        </p:nvSpPr>
        <p:spPr>
          <a:xfrm>
            <a:off x="5259918" y="3835400"/>
            <a:ext cx="740833" cy="494389"/>
          </a:xfrm>
        </p:spPr>
        <p:txBody>
          <a:bodyPr anchor="t"/>
          <a:lstStyle>
            <a:lvl1pPr marL="0" indent="0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03</a:t>
            </a:r>
          </a:p>
        </p:txBody>
      </p:sp>
      <p:sp>
        <p:nvSpPr>
          <p:cNvPr id="54" name="文字版面配置區 38"/>
          <p:cNvSpPr>
            <a:spLocks noGrp="1"/>
          </p:cNvSpPr>
          <p:nvPr>
            <p:ph type="body" sz="quarter" idx="29" hasCustomPrompt="1"/>
          </p:nvPr>
        </p:nvSpPr>
        <p:spPr>
          <a:xfrm>
            <a:off x="5259918" y="5214191"/>
            <a:ext cx="740833" cy="494389"/>
          </a:xfrm>
        </p:spPr>
        <p:txBody>
          <a:bodyPr anchor="t"/>
          <a:lstStyle>
            <a:lvl1pPr marL="0" indent="0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04</a:t>
            </a:r>
          </a:p>
        </p:txBody>
      </p:sp>
      <p:sp>
        <p:nvSpPr>
          <p:cNvPr id="2" name="等腰三角形 1"/>
          <p:cNvSpPr/>
          <p:nvPr userDrawn="1"/>
        </p:nvSpPr>
        <p:spPr>
          <a:xfrm rot="10800000">
            <a:off x="5197475" y="6108701"/>
            <a:ext cx="825500" cy="571500"/>
          </a:xfrm>
          <a:prstGeom prst="triangle">
            <a:avLst/>
          </a:prstGeom>
          <a:solidFill>
            <a:srgbClr val="8E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grpSp>
        <p:nvGrpSpPr>
          <p:cNvPr id="55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文字方塊 56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39" name="圖片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47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199221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grpSp>
        <p:nvGrpSpPr>
          <p:cNvPr id="16" name="群組 37"/>
          <p:cNvGrpSpPr>
            <a:grpSpLocks/>
          </p:cNvGrpSpPr>
          <p:nvPr userDrawn="1"/>
        </p:nvGrpSpPr>
        <p:grpSpPr bwMode="auto">
          <a:xfrm>
            <a:off x="4002618" y="1322918"/>
            <a:ext cx="4322233" cy="4618567"/>
            <a:chOff x="8615637" y="3714883"/>
            <a:chExt cx="7282075" cy="7779569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11300946" y="6654069"/>
              <a:ext cx="1904323" cy="190833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800" b="1">
                <a:solidFill>
                  <a:srgbClr val="737572"/>
                </a:solidFill>
                <a:latin typeface="Roboto Bold" pitchFamily="2" charset="0"/>
              </a:endParaRPr>
            </a:p>
          </p:txBody>
        </p:sp>
        <p:sp>
          <p:nvSpPr>
            <p:cNvPr id="18" name="Oval 4"/>
            <p:cNvSpPr>
              <a:spLocks noChangeAspect="1"/>
            </p:cNvSpPr>
            <p:nvPr/>
          </p:nvSpPr>
          <p:spPr bwMode="auto">
            <a:xfrm>
              <a:off x="11275984" y="3714883"/>
              <a:ext cx="2004175" cy="2004639"/>
            </a:xfrm>
            <a:prstGeom prst="ellipse">
              <a:avLst/>
            </a:prstGeom>
            <a:solidFill>
              <a:srgbClr val="22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00" b="1">
                <a:solidFill>
                  <a:srgbClr val="FFFFFF"/>
                </a:solidFill>
                <a:latin typeface="Roboto Bold" pitchFamily="2" charset="0"/>
              </a:endParaRPr>
            </a:p>
          </p:txBody>
        </p:sp>
        <p:sp>
          <p:nvSpPr>
            <p:cNvPr id="19" name="Oval 5"/>
            <p:cNvSpPr>
              <a:spLocks noChangeAspect="1"/>
            </p:cNvSpPr>
            <p:nvPr/>
          </p:nvSpPr>
          <p:spPr bwMode="auto">
            <a:xfrm>
              <a:off x="13872140" y="7945313"/>
              <a:ext cx="2007740" cy="2004639"/>
            </a:xfrm>
            <a:prstGeom prst="ellipse">
              <a:avLst/>
            </a:prstGeom>
            <a:solidFill>
              <a:srgbClr val="63C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267" b="1">
                <a:solidFill>
                  <a:srgbClr val="FFFFFF"/>
                </a:solidFill>
                <a:latin typeface="Roboto Bold" pitchFamily="2" charset="0"/>
              </a:endParaRPr>
            </a:p>
          </p:txBody>
        </p:sp>
        <p:sp>
          <p:nvSpPr>
            <p:cNvPr id="20" name="Oval 6"/>
            <p:cNvSpPr>
              <a:spLocks noChangeAspect="1"/>
            </p:cNvSpPr>
            <p:nvPr/>
          </p:nvSpPr>
          <p:spPr bwMode="auto">
            <a:xfrm>
              <a:off x="8637034" y="5312887"/>
              <a:ext cx="2007740" cy="2004639"/>
            </a:xfrm>
            <a:prstGeom prst="ellipse">
              <a:avLst/>
            </a:prstGeom>
            <a:solidFill>
              <a:srgbClr val="CA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267" b="1">
                <a:solidFill>
                  <a:srgbClr val="CAC9D0"/>
                </a:solidFill>
                <a:latin typeface="Roboto Bold" pitchFamily="2" charset="0"/>
              </a:endParaRPr>
            </a:p>
          </p:txBody>
        </p:sp>
        <p:sp>
          <p:nvSpPr>
            <p:cNvPr id="21" name="Oval 7"/>
            <p:cNvSpPr>
              <a:spLocks noChangeAspect="1"/>
            </p:cNvSpPr>
            <p:nvPr/>
          </p:nvSpPr>
          <p:spPr bwMode="auto">
            <a:xfrm>
              <a:off x="11265284" y="9489813"/>
              <a:ext cx="2004175" cy="2004639"/>
            </a:xfrm>
            <a:prstGeom prst="ellipse">
              <a:avLst/>
            </a:prstGeom>
            <a:solidFill>
              <a:srgbClr val="8ED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267" b="1">
                <a:solidFill>
                  <a:srgbClr val="FFFFFF"/>
                </a:solidFill>
                <a:latin typeface="Roboto Bold" pitchFamily="2" charset="0"/>
              </a:endParaRPr>
            </a:p>
          </p:txBody>
        </p:sp>
        <p:sp>
          <p:nvSpPr>
            <p:cNvPr id="22" name="Oval 8"/>
            <p:cNvSpPr>
              <a:spLocks noChangeAspect="1"/>
            </p:cNvSpPr>
            <p:nvPr/>
          </p:nvSpPr>
          <p:spPr bwMode="auto">
            <a:xfrm>
              <a:off x="8615637" y="7945313"/>
              <a:ext cx="2004175" cy="2004639"/>
            </a:xfrm>
            <a:prstGeom prst="ellipse">
              <a:avLst/>
            </a:prstGeom>
            <a:solidFill>
              <a:srgbClr val="A5E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267" b="1">
                <a:solidFill>
                  <a:srgbClr val="FFFFFF"/>
                </a:solidFill>
                <a:latin typeface="Roboto Bold" pitchFamily="2" charset="0"/>
              </a:endParaRPr>
            </a:p>
          </p:txBody>
        </p:sp>
        <p:sp>
          <p:nvSpPr>
            <p:cNvPr id="23" name="Oval 9"/>
            <p:cNvSpPr>
              <a:spLocks noChangeAspect="1"/>
            </p:cNvSpPr>
            <p:nvPr/>
          </p:nvSpPr>
          <p:spPr bwMode="auto">
            <a:xfrm>
              <a:off x="13893537" y="5302187"/>
              <a:ext cx="2004175" cy="2004639"/>
            </a:xfrm>
            <a:prstGeom prst="ellipse">
              <a:avLst/>
            </a:prstGeom>
            <a:solidFill>
              <a:srgbClr val="37A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75113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7511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TW" sz="4933" b="1">
                <a:solidFill>
                  <a:srgbClr val="FFFFFF"/>
                </a:solidFill>
                <a:latin typeface="Roboto Bold" pitchFamily="2" charset="0"/>
              </a:endParaRPr>
            </a:p>
          </p:txBody>
        </p:sp>
        <p:sp>
          <p:nvSpPr>
            <p:cNvPr id="24" name="Freeform 5"/>
            <p:cNvSpPr>
              <a:spLocks noChangeArrowheads="1"/>
            </p:cNvSpPr>
            <p:nvPr/>
          </p:nvSpPr>
          <p:spPr bwMode="auto">
            <a:xfrm rot="16200000">
              <a:off x="12108722" y="5873620"/>
              <a:ext cx="381492" cy="663304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229DCE"/>
            </a:solidFill>
            <a:ln>
              <a:noFill/>
            </a:ln>
          </p:spPr>
          <p:txBody>
            <a:bodyPr wrap="none" anchor="ctr"/>
            <a:lstStyle/>
            <a:p>
              <a:pPr defTabSz="24378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b="1" kern="0" dirty="0">
                <a:solidFill>
                  <a:srgbClr val="737572"/>
                </a:solidFill>
                <a:latin typeface="Roboto Bold" charset="0"/>
              </a:endParaRPr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 rot="19800000">
              <a:off x="13319386" y="6424540"/>
              <a:ext cx="381579" cy="663153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37A7B6"/>
            </a:solidFill>
            <a:ln>
              <a:noFill/>
            </a:ln>
          </p:spPr>
          <p:txBody>
            <a:bodyPr wrap="none" anchor="ctr"/>
            <a:lstStyle/>
            <a:p>
              <a:pPr defTabSz="24378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b="1" kern="0" dirty="0">
                <a:solidFill>
                  <a:srgbClr val="737572"/>
                </a:solidFill>
                <a:latin typeface="Roboto Bold" charset="0"/>
              </a:endParaRPr>
            </a:p>
          </p:txBody>
        </p:sp>
        <p:sp>
          <p:nvSpPr>
            <p:cNvPr id="26" name="Freeform 5"/>
            <p:cNvSpPr>
              <a:spLocks noChangeArrowheads="1"/>
            </p:cNvSpPr>
            <p:nvPr/>
          </p:nvSpPr>
          <p:spPr bwMode="auto">
            <a:xfrm rot="1800000">
              <a:off x="13344350" y="7804325"/>
              <a:ext cx="385144" cy="663153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3C08A"/>
            </a:solidFill>
            <a:ln>
              <a:noFill/>
            </a:ln>
          </p:spPr>
          <p:txBody>
            <a:bodyPr wrap="none" anchor="ctr"/>
            <a:lstStyle/>
            <a:p>
              <a:pPr defTabSz="24378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b="1" kern="0" dirty="0">
                <a:solidFill>
                  <a:srgbClr val="737572"/>
                </a:solidFill>
                <a:latin typeface="Roboto Bold" charset="0"/>
              </a:endParaRPr>
            </a:p>
          </p:txBody>
        </p:sp>
        <p:sp>
          <p:nvSpPr>
            <p:cNvPr id="27" name="Freeform 5"/>
            <p:cNvSpPr>
              <a:spLocks noChangeArrowheads="1"/>
            </p:cNvSpPr>
            <p:nvPr/>
          </p:nvSpPr>
          <p:spPr bwMode="auto">
            <a:xfrm rot="5400000">
              <a:off x="12053448" y="8731238"/>
              <a:ext cx="385057" cy="663304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8ED75E"/>
            </a:solidFill>
            <a:ln>
              <a:noFill/>
            </a:ln>
          </p:spPr>
          <p:txBody>
            <a:bodyPr wrap="none" anchor="ctr"/>
            <a:lstStyle/>
            <a:p>
              <a:pPr defTabSz="24378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b="1" kern="0" dirty="0">
                <a:solidFill>
                  <a:srgbClr val="737572"/>
                </a:solidFill>
                <a:latin typeface="Roboto Bold" charset="0"/>
              </a:endParaRPr>
            </a:p>
          </p:txBody>
        </p:sp>
        <p:sp>
          <p:nvSpPr>
            <p:cNvPr id="28" name="Freeform 5"/>
            <p:cNvSpPr>
              <a:spLocks noChangeArrowheads="1"/>
            </p:cNvSpPr>
            <p:nvPr/>
          </p:nvSpPr>
          <p:spPr bwMode="auto">
            <a:xfrm rot="9900000">
              <a:off x="10837346" y="7807892"/>
              <a:ext cx="385144" cy="663153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A5E348"/>
            </a:solidFill>
            <a:ln>
              <a:noFill/>
            </a:ln>
          </p:spPr>
          <p:txBody>
            <a:bodyPr wrap="none" anchor="ctr"/>
            <a:lstStyle/>
            <a:p>
              <a:pPr defTabSz="24378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b="1" kern="0" dirty="0">
                <a:solidFill>
                  <a:srgbClr val="737572"/>
                </a:solidFill>
                <a:latin typeface="Roboto Bold" charset="0"/>
              </a:endParaRPr>
            </a:p>
          </p:txBody>
        </p:sp>
        <p:sp>
          <p:nvSpPr>
            <p:cNvPr id="29" name="Freeform 5"/>
            <p:cNvSpPr>
              <a:spLocks noChangeArrowheads="1"/>
            </p:cNvSpPr>
            <p:nvPr/>
          </p:nvSpPr>
          <p:spPr bwMode="auto">
            <a:xfrm rot="12600000">
              <a:off x="10912237" y="6502978"/>
              <a:ext cx="385144" cy="663153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CAC9D0"/>
            </a:solidFill>
            <a:ln>
              <a:noFill/>
            </a:ln>
          </p:spPr>
          <p:txBody>
            <a:bodyPr wrap="none" anchor="ctr"/>
            <a:lstStyle/>
            <a:p>
              <a:pPr defTabSz="24378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b="1" kern="0" dirty="0">
                <a:solidFill>
                  <a:srgbClr val="737572"/>
                </a:solidFill>
                <a:latin typeface="Roboto Bold" charset="0"/>
              </a:endParaRPr>
            </a:p>
          </p:txBody>
        </p:sp>
      </p:grpSp>
      <p:sp>
        <p:nvSpPr>
          <p:cNvPr id="41" name="Rectangle 27"/>
          <p:cNvSpPr>
            <a:spLocks/>
          </p:cNvSpPr>
          <p:nvPr/>
        </p:nvSpPr>
        <p:spPr bwMode="auto">
          <a:xfrm>
            <a:off x="6997866" y="1095402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400" dirty="0">
                <a:solidFill>
                  <a:srgbClr val="229DCE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1</a:t>
            </a:r>
          </a:p>
        </p:txBody>
      </p:sp>
      <p:sp>
        <p:nvSpPr>
          <p:cNvPr id="45" name="Rectangle 27"/>
          <p:cNvSpPr>
            <a:spLocks/>
          </p:cNvSpPr>
          <p:nvPr/>
        </p:nvSpPr>
        <p:spPr bwMode="auto">
          <a:xfrm>
            <a:off x="7016914" y="5347785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400" dirty="0">
                <a:solidFill>
                  <a:srgbClr val="8ED75E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4</a:t>
            </a:r>
          </a:p>
        </p:txBody>
      </p:sp>
      <p:sp>
        <p:nvSpPr>
          <p:cNvPr id="49" name="Rectangle 27"/>
          <p:cNvSpPr>
            <a:spLocks/>
          </p:cNvSpPr>
          <p:nvPr/>
        </p:nvSpPr>
        <p:spPr bwMode="auto">
          <a:xfrm>
            <a:off x="1729480" y="4794277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400" dirty="0">
                <a:solidFill>
                  <a:srgbClr val="A5E348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5</a:t>
            </a:r>
          </a:p>
        </p:txBody>
      </p:sp>
      <p:sp>
        <p:nvSpPr>
          <p:cNvPr id="53" name="Rectangle 27"/>
          <p:cNvSpPr>
            <a:spLocks/>
          </p:cNvSpPr>
          <p:nvPr/>
        </p:nvSpPr>
        <p:spPr bwMode="auto">
          <a:xfrm>
            <a:off x="1723131" y="3096710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400" dirty="0">
                <a:solidFill>
                  <a:srgbClr val="CAC9D0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6</a:t>
            </a:r>
          </a:p>
        </p:txBody>
      </p:sp>
      <p:sp>
        <p:nvSpPr>
          <p:cNvPr id="57" name="Rectangle 27"/>
          <p:cNvSpPr>
            <a:spLocks/>
          </p:cNvSpPr>
          <p:nvPr userDrawn="1"/>
        </p:nvSpPr>
        <p:spPr bwMode="auto">
          <a:xfrm>
            <a:off x="8608647" y="2460652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400" dirty="0">
                <a:solidFill>
                  <a:srgbClr val="37A7B6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2</a:t>
            </a:r>
          </a:p>
        </p:txBody>
      </p:sp>
      <p:sp>
        <p:nvSpPr>
          <p:cNvPr id="61" name="Rectangle 27"/>
          <p:cNvSpPr>
            <a:spLocks/>
          </p:cNvSpPr>
          <p:nvPr userDrawn="1"/>
        </p:nvSpPr>
        <p:spPr bwMode="auto">
          <a:xfrm>
            <a:off x="8608647" y="4014285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400" dirty="0">
                <a:solidFill>
                  <a:srgbClr val="63C08A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3</a:t>
            </a:r>
          </a:p>
        </p:txBody>
      </p:sp>
      <p:sp>
        <p:nvSpPr>
          <p:cNvPr id="62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7427385" y="1369917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4" name="文字版面配置區 38"/>
          <p:cNvSpPr>
            <a:spLocks noGrp="1"/>
          </p:cNvSpPr>
          <p:nvPr>
            <p:ph type="body" sz="quarter" idx="19" hasCustomPrompt="1"/>
          </p:nvPr>
        </p:nvSpPr>
        <p:spPr>
          <a:xfrm>
            <a:off x="7427385" y="947501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5" name="文字版面配置區 38"/>
          <p:cNvSpPr>
            <a:spLocks noGrp="1"/>
          </p:cNvSpPr>
          <p:nvPr>
            <p:ph type="body" sz="quarter" idx="20" hasCustomPrompt="1"/>
          </p:nvPr>
        </p:nvSpPr>
        <p:spPr>
          <a:xfrm>
            <a:off x="9074151" y="2818701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6" name="文字版面配置區 38"/>
          <p:cNvSpPr>
            <a:spLocks noGrp="1"/>
          </p:cNvSpPr>
          <p:nvPr>
            <p:ph type="body" sz="quarter" idx="21" hasCustomPrompt="1"/>
          </p:nvPr>
        </p:nvSpPr>
        <p:spPr>
          <a:xfrm>
            <a:off x="9074151" y="2396285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7" name="文字版面配置區 38"/>
          <p:cNvSpPr>
            <a:spLocks noGrp="1"/>
          </p:cNvSpPr>
          <p:nvPr>
            <p:ph type="body" sz="quarter" idx="22" hasCustomPrompt="1"/>
          </p:nvPr>
        </p:nvSpPr>
        <p:spPr>
          <a:xfrm>
            <a:off x="9074151" y="4339697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8" name="文字版面配置區 38"/>
          <p:cNvSpPr>
            <a:spLocks noGrp="1"/>
          </p:cNvSpPr>
          <p:nvPr>
            <p:ph type="body" sz="quarter" idx="23" hasCustomPrompt="1"/>
          </p:nvPr>
        </p:nvSpPr>
        <p:spPr>
          <a:xfrm>
            <a:off x="9074151" y="3917281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9" name="文字版面配置區 38"/>
          <p:cNvSpPr>
            <a:spLocks noGrp="1"/>
          </p:cNvSpPr>
          <p:nvPr>
            <p:ph type="body" sz="quarter" idx="24" hasCustomPrompt="1"/>
          </p:nvPr>
        </p:nvSpPr>
        <p:spPr>
          <a:xfrm>
            <a:off x="7512574" y="5710767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0" name="文字版面配置區 38"/>
          <p:cNvSpPr>
            <a:spLocks noGrp="1"/>
          </p:cNvSpPr>
          <p:nvPr>
            <p:ph type="body" sz="quarter" idx="25" hasCustomPrompt="1"/>
          </p:nvPr>
        </p:nvSpPr>
        <p:spPr>
          <a:xfrm>
            <a:off x="7512574" y="5288352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1" name="文字版面配置區 38"/>
          <p:cNvSpPr>
            <a:spLocks noGrp="1"/>
          </p:cNvSpPr>
          <p:nvPr>
            <p:ph type="body" sz="quarter" idx="26" hasCustomPrompt="1"/>
          </p:nvPr>
        </p:nvSpPr>
        <p:spPr>
          <a:xfrm>
            <a:off x="2154681" y="5173787"/>
            <a:ext cx="1860637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2" name="文字版面配置區 38"/>
          <p:cNvSpPr>
            <a:spLocks noGrp="1"/>
          </p:cNvSpPr>
          <p:nvPr>
            <p:ph type="body" sz="quarter" idx="27" hasCustomPrompt="1"/>
          </p:nvPr>
        </p:nvSpPr>
        <p:spPr>
          <a:xfrm>
            <a:off x="2154681" y="4751372"/>
            <a:ext cx="1860637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3" name="文字版面配置區 38"/>
          <p:cNvSpPr>
            <a:spLocks noGrp="1"/>
          </p:cNvSpPr>
          <p:nvPr>
            <p:ph type="body" sz="quarter" idx="28" hasCustomPrompt="1"/>
          </p:nvPr>
        </p:nvSpPr>
        <p:spPr>
          <a:xfrm>
            <a:off x="2154681" y="3332617"/>
            <a:ext cx="1860637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74" name="文字版面配置區 38"/>
          <p:cNvSpPr>
            <a:spLocks noGrp="1"/>
          </p:cNvSpPr>
          <p:nvPr>
            <p:ph type="body" sz="quarter" idx="29" hasCustomPrompt="1"/>
          </p:nvPr>
        </p:nvSpPr>
        <p:spPr>
          <a:xfrm>
            <a:off x="2154681" y="2910201"/>
            <a:ext cx="1860637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grpSp>
        <p:nvGrpSpPr>
          <p:cNvPr id="75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文字方塊 76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42" name="圖片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46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34110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8" name="Freeform: Shape 1581"/>
          <p:cNvSpPr/>
          <p:nvPr userDrawn="1"/>
        </p:nvSpPr>
        <p:spPr>
          <a:xfrm>
            <a:off x="899584" y="1816101"/>
            <a:ext cx="3055541" cy="30607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7" h="948">
                <a:moveTo>
                  <a:pt x="473" y="0"/>
                </a:moveTo>
                <a:cubicBezTo>
                  <a:pt x="212" y="0"/>
                  <a:pt x="0" y="212"/>
                  <a:pt x="0" y="474"/>
                </a:cubicBezTo>
                <a:cubicBezTo>
                  <a:pt x="0" y="735"/>
                  <a:pt x="212" y="948"/>
                  <a:pt x="473" y="948"/>
                </a:cubicBezTo>
                <a:cubicBezTo>
                  <a:pt x="735" y="948"/>
                  <a:pt x="947" y="735"/>
                  <a:pt x="947" y="474"/>
                </a:cubicBezTo>
                <a:cubicBezTo>
                  <a:pt x="947" y="212"/>
                  <a:pt x="735" y="0"/>
                  <a:pt x="473" y="0"/>
                </a:cubicBezTo>
                <a:close/>
                <a:moveTo>
                  <a:pt x="473" y="12"/>
                </a:moveTo>
                <a:cubicBezTo>
                  <a:pt x="597" y="12"/>
                  <a:pt x="713" y="60"/>
                  <a:pt x="800" y="147"/>
                </a:cubicBezTo>
                <a:cubicBezTo>
                  <a:pt x="887" y="234"/>
                  <a:pt x="935" y="350"/>
                  <a:pt x="935" y="474"/>
                </a:cubicBezTo>
                <a:cubicBezTo>
                  <a:pt x="935" y="597"/>
                  <a:pt x="887" y="713"/>
                  <a:pt x="800" y="800"/>
                </a:cubicBezTo>
                <a:cubicBezTo>
                  <a:pt x="713" y="887"/>
                  <a:pt x="597" y="935"/>
                  <a:pt x="473" y="935"/>
                </a:cubicBezTo>
                <a:cubicBezTo>
                  <a:pt x="350" y="935"/>
                  <a:pt x="235" y="887"/>
                  <a:pt x="147" y="800"/>
                </a:cubicBezTo>
                <a:cubicBezTo>
                  <a:pt x="60" y="713"/>
                  <a:pt x="12" y="597"/>
                  <a:pt x="12" y="474"/>
                </a:cubicBezTo>
                <a:cubicBezTo>
                  <a:pt x="12" y="350"/>
                  <a:pt x="60" y="234"/>
                  <a:pt x="147" y="147"/>
                </a:cubicBezTo>
                <a:cubicBezTo>
                  <a:pt x="235" y="60"/>
                  <a:pt x="350" y="12"/>
                  <a:pt x="473" y="12"/>
                </a:cubicBezTo>
                <a:close/>
              </a:path>
            </a:pathLst>
          </a:custGeom>
          <a:solidFill>
            <a:srgbClr val="229DCE"/>
          </a:solidFill>
          <a:ln cap="flat">
            <a:noFill/>
            <a:prstDash val="solid"/>
          </a:ln>
        </p:spPr>
        <p:txBody>
          <a:bodyPr wrap="none" lIns="120000" tIns="60000" rIns="120000" bIns="60000" anchor="ctr" anchorCtr="1" compatLnSpc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1582"/>
          <p:cNvSpPr/>
          <p:nvPr userDrawn="1"/>
        </p:nvSpPr>
        <p:spPr>
          <a:xfrm>
            <a:off x="8547464" y="1816101"/>
            <a:ext cx="3063277" cy="30607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9" h="948">
                <a:moveTo>
                  <a:pt x="475" y="0"/>
                </a:moveTo>
                <a:cubicBezTo>
                  <a:pt x="213" y="0"/>
                  <a:pt x="0" y="212"/>
                  <a:pt x="0" y="474"/>
                </a:cubicBezTo>
                <a:cubicBezTo>
                  <a:pt x="0" y="735"/>
                  <a:pt x="213" y="948"/>
                  <a:pt x="475" y="948"/>
                </a:cubicBezTo>
                <a:cubicBezTo>
                  <a:pt x="736" y="948"/>
                  <a:pt x="949" y="735"/>
                  <a:pt x="949" y="474"/>
                </a:cubicBezTo>
                <a:cubicBezTo>
                  <a:pt x="949" y="212"/>
                  <a:pt x="736" y="0"/>
                  <a:pt x="475" y="0"/>
                </a:cubicBezTo>
                <a:close/>
                <a:moveTo>
                  <a:pt x="475" y="12"/>
                </a:moveTo>
                <a:cubicBezTo>
                  <a:pt x="598" y="12"/>
                  <a:pt x="714" y="60"/>
                  <a:pt x="801" y="147"/>
                </a:cubicBezTo>
                <a:cubicBezTo>
                  <a:pt x="888" y="234"/>
                  <a:pt x="936" y="350"/>
                  <a:pt x="936" y="474"/>
                </a:cubicBezTo>
                <a:cubicBezTo>
                  <a:pt x="936" y="597"/>
                  <a:pt x="888" y="713"/>
                  <a:pt x="801" y="800"/>
                </a:cubicBezTo>
                <a:cubicBezTo>
                  <a:pt x="714" y="887"/>
                  <a:pt x="598" y="935"/>
                  <a:pt x="475" y="935"/>
                </a:cubicBezTo>
                <a:cubicBezTo>
                  <a:pt x="352" y="935"/>
                  <a:pt x="235" y="887"/>
                  <a:pt x="148" y="800"/>
                </a:cubicBezTo>
                <a:cubicBezTo>
                  <a:pt x="61" y="713"/>
                  <a:pt x="13" y="597"/>
                  <a:pt x="13" y="474"/>
                </a:cubicBezTo>
                <a:cubicBezTo>
                  <a:pt x="13" y="350"/>
                  <a:pt x="61" y="234"/>
                  <a:pt x="148" y="147"/>
                </a:cubicBezTo>
                <a:cubicBezTo>
                  <a:pt x="235" y="60"/>
                  <a:pt x="352" y="12"/>
                  <a:pt x="475" y="12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wrap="none" lIns="120000" tIns="60000" rIns="120000" bIns="60000" anchor="ctr" anchorCtr="1" compatLnSpc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Freeform: Shape 1583"/>
          <p:cNvSpPr/>
          <p:nvPr userDrawn="1"/>
        </p:nvSpPr>
        <p:spPr>
          <a:xfrm>
            <a:off x="6255162" y="2532928"/>
            <a:ext cx="252695" cy="162188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" h="503">
                <a:moveTo>
                  <a:pt x="7" y="503"/>
                </a:moveTo>
                <a:cubicBezTo>
                  <a:pt x="53" y="430"/>
                  <a:pt x="79" y="344"/>
                  <a:pt x="79" y="252"/>
                </a:cubicBezTo>
                <a:cubicBezTo>
                  <a:pt x="79" y="159"/>
                  <a:pt x="53" y="73"/>
                  <a:pt x="7" y="0"/>
                </a:cubicBezTo>
                <a:cubicBezTo>
                  <a:pt x="4" y="4"/>
                  <a:pt x="2" y="8"/>
                  <a:pt x="0" y="12"/>
                </a:cubicBezTo>
                <a:cubicBezTo>
                  <a:pt x="43" y="83"/>
                  <a:pt x="66" y="165"/>
                  <a:pt x="66" y="252"/>
                </a:cubicBezTo>
                <a:cubicBezTo>
                  <a:pt x="66" y="337"/>
                  <a:pt x="43" y="420"/>
                  <a:pt x="0" y="491"/>
                </a:cubicBezTo>
                <a:cubicBezTo>
                  <a:pt x="2" y="495"/>
                  <a:pt x="4" y="499"/>
                  <a:pt x="7" y="503"/>
                </a:cubicBezTo>
                <a:close/>
              </a:path>
            </a:pathLst>
          </a:custGeom>
          <a:solidFill>
            <a:srgbClr val="0BAAE1"/>
          </a:solidFill>
          <a:ln cap="flat">
            <a:noFill/>
            <a:prstDash val="solid"/>
          </a:ln>
        </p:spPr>
        <p:txBody>
          <a:bodyPr wrap="none" lIns="120000" tIns="60000" rIns="120000" bIns="60000" anchor="ctr" anchorCtr="1" compatLnSpc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1584"/>
          <p:cNvSpPr/>
          <p:nvPr userDrawn="1"/>
        </p:nvSpPr>
        <p:spPr>
          <a:xfrm>
            <a:off x="3447160" y="1816101"/>
            <a:ext cx="2805425" cy="30607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9" h="948">
                <a:moveTo>
                  <a:pt x="862" y="725"/>
                </a:moveTo>
                <a:cubicBezTo>
                  <a:pt x="844" y="752"/>
                  <a:pt x="824" y="777"/>
                  <a:pt x="800" y="800"/>
                </a:cubicBezTo>
                <a:cubicBezTo>
                  <a:pt x="713" y="887"/>
                  <a:pt x="597" y="935"/>
                  <a:pt x="474" y="935"/>
                </a:cubicBezTo>
                <a:cubicBezTo>
                  <a:pt x="351" y="935"/>
                  <a:pt x="234" y="887"/>
                  <a:pt x="148" y="800"/>
                </a:cubicBezTo>
                <a:cubicBezTo>
                  <a:pt x="60" y="713"/>
                  <a:pt x="12" y="597"/>
                  <a:pt x="12" y="474"/>
                </a:cubicBezTo>
                <a:cubicBezTo>
                  <a:pt x="12" y="350"/>
                  <a:pt x="60" y="234"/>
                  <a:pt x="148" y="147"/>
                </a:cubicBezTo>
                <a:cubicBezTo>
                  <a:pt x="234" y="60"/>
                  <a:pt x="351" y="12"/>
                  <a:pt x="474" y="12"/>
                </a:cubicBezTo>
                <a:cubicBezTo>
                  <a:pt x="597" y="12"/>
                  <a:pt x="713" y="60"/>
                  <a:pt x="800" y="147"/>
                </a:cubicBezTo>
                <a:cubicBezTo>
                  <a:pt x="824" y="170"/>
                  <a:pt x="844" y="196"/>
                  <a:pt x="862" y="222"/>
                </a:cubicBezTo>
                <a:cubicBezTo>
                  <a:pt x="864" y="218"/>
                  <a:pt x="866" y="215"/>
                  <a:pt x="869" y="211"/>
                </a:cubicBezTo>
                <a:cubicBezTo>
                  <a:pt x="784" y="83"/>
                  <a:pt x="639" y="0"/>
                  <a:pt x="474" y="0"/>
                </a:cubicBezTo>
                <a:cubicBezTo>
                  <a:pt x="212" y="0"/>
                  <a:pt x="0" y="212"/>
                  <a:pt x="0" y="474"/>
                </a:cubicBezTo>
                <a:cubicBezTo>
                  <a:pt x="0" y="735"/>
                  <a:pt x="212" y="948"/>
                  <a:pt x="474" y="948"/>
                </a:cubicBezTo>
                <a:cubicBezTo>
                  <a:pt x="639" y="948"/>
                  <a:pt x="784" y="864"/>
                  <a:pt x="869" y="736"/>
                </a:cubicBezTo>
                <a:cubicBezTo>
                  <a:pt x="866" y="732"/>
                  <a:pt x="864" y="729"/>
                  <a:pt x="862" y="72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wrap="none" lIns="120000" tIns="60000" rIns="120000" bIns="60000" anchor="ctr" anchorCtr="1" compatLnSpc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1585"/>
          <p:cNvSpPr/>
          <p:nvPr userDrawn="1"/>
        </p:nvSpPr>
        <p:spPr>
          <a:xfrm>
            <a:off x="8805317" y="2532928"/>
            <a:ext cx="252695" cy="162188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" h="503">
                <a:moveTo>
                  <a:pt x="7" y="503"/>
                </a:moveTo>
                <a:cubicBezTo>
                  <a:pt x="53" y="430"/>
                  <a:pt x="79" y="344"/>
                  <a:pt x="79" y="252"/>
                </a:cubicBezTo>
                <a:cubicBezTo>
                  <a:pt x="79" y="159"/>
                  <a:pt x="53" y="73"/>
                  <a:pt x="7" y="0"/>
                </a:cubicBezTo>
                <a:cubicBezTo>
                  <a:pt x="5" y="4"/>
                  <a:pt x="2" y="8"/>
                  <a:pt x="0" y="12"/>
                </a:cubicBezTo>
                <a:cubicBezTo>
                  <a:pt x="43" y="83"/>
                  <a:pt x="67" y="165"/>
                  <a:pt x="67" y="252"/>
                </a:cubicBezTo>
                <a:cubicBezTo>
                  <a:pt x="67" y="337"/>
                  <a:pt x="43" y="420"/>
                  <a:pt x="0" y="491"/>
                </a:cubicBezTo>
                <a:cubicBezTo>
                  <a:pt x="2" y="495"/>
                  <a:pt x="5" y="499"/>
                  <a:pt x="7" y="503"/>
                </a:cubicBezTo>
                <a:close/>
              </a:path>
            </a:pathLst>
          </a:custGeom>
          <a:solidFill>
            <a:srgbClr val="4CC4D3"/>
          </a:solidFill>
          <a:ln cap="flat">
            <a:noFill/>
            <a:prstDash val="solid"/>
          </a:ln>
        </p:spPr>
        <p:txBody>
          <a:bodyPr wrap="none" lIns="120000" tIns="60000" rIns="120000" bIns="60000" anchor="ctr" anchorCtr="1" compatLnSpc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Freeform: Shape 1586"/>
          <p:cNvSpPr/>
          <p:nvPr userDrawn="1"/>
        </p:nvSpPr>
        <p:spPr>
          <a:xfrm>
            <a:off x="5997311" y="1816101"/>
            <a:ext cx="2805425" cy="30607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9" h="948">
                <a:moveTo>
                  <a:pt x="862" y="725"/>
                </a:moveTo>
                <a:cubicBezTo>
                  <a:pt x="844" y="752"/>
                  <a:pt x="824" y="777"/>
                  <a:pt x="801" y="800"/>
                </a:cubicBezTo>
                <a:cubicBezTo>
                  <a:pt x="713" y="887"/>
                  <a:pt x="598" y="935"/>
                  <a:pt x="474" y="935"/>
                </a:cubicBezTo>
                <a:cubicBezTo>
                  <a:pt x="351" y="935"/>
                  <a:pt x="235" y="887"/>
                  <a:pt x="148" y="800"/>
                </a:cubicBezTo>
                <a:cubicBezTo>
                  <a:pt x="61" y="713"/>
                  <a:pt x="13" y="597"/>
                  <a:pt x="13" y="474"/>
                </a:cubicBezTo>
                <a:cubicBezTo>
                  <a:pt x="13" y="350"/>
                  <a:pt x="61" y="234"/>
                  <a:pt x="148" y="147"/>
                </a:cubicBezTo>
                <a:cubicBezTo>
                  <a:pt x="235" y="60"/>
                  <a:pt x="351" y="12"/>
                  <a:pt x="474" y="12"/>
                </a:cubicBezTo>
                <a:cubicBezTo>
                  <a:pt x="598" y="12"/>
                  <a:pt x="713" y="60"/>
                  <a:pt x="801" y="147"/>
                </a:cubicBezTo>
                <a:cubicBezTo>
                  <a:pt x="824" y="170"/>
                  <a:pt x="844" y="196"/>
                  <a:pt x="862" y="222"/>
                </a:cubicBezTo>
                <a:cubicBezTo>
                  <a:pt x="864" y="218"/>
                  <a:pt x="867" y="215"/>
                  <a:pt x="869" y="211"/>
                </a:cubicBezTo>
                <a:cubicBezTo>
                  <a:pt x="784" y="83"/>
                  <a:pt x="639" y="0"/>
                  <a:pt x="474" y="0"/>
                </a:cubicBezTo>
                <a:cubicBezTo>
                  <a:pt x="212" y="0"/>
                  <a:pt x="0" y="212"/>
                  <a:pt x="0" y="474"/>
                </a:cubicBezTo>
                <a:cubicBezTo>
                  <a:pt x="0" y="735"/>
                  <a:pt x="212" y="948"/>
                  <a:pt x="474" y="948"/>
                </a:cubicBezTo>
                <a:cubicBezTo>
                  <a:pt x="639" y="948"/>
                  <a:pt x="784" y="864"/>
                  <a:pt x="869" y="736"/>
                </a:cubicBezTo>
                <a:cubicBezTo>
                  <a:pt x="867" y="732"/>
                  <a:pt x="864" y="729"/>
                  <a:pt x="862" y="72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wrap="none" lIns="120000" tIns="60000" rIns="120000" bIns="60000" anchor="ctr" anchorCtr="1" compatLnSpc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0" name="Group 1"/>
          <p:cNvGrpSpPr/>
          <p:nvPr userDrawn="1"/>
        </p:nvGrpSpPr>
        <p:grpSpPr bwMode="auto">
          <a:xfrm>
            <a:off x="2333984" y="4926245"/>
            <a:ext cx="31825" cy="592667"/>
            <a:chOff x="6685399" y="7897241"/>
            <a:chExt cx="55090" cy="1928119"/>
          </a:xfrm>
          <a:solidFill>
            <a:schemeClr val="accent1"/>
          </a:solidFill>
        </p:grpSpPr>
        <p:sp>
          <p:nvSpPr>
            <p:cNvPr id="33" name="Freeform: Shape 1845"/>
            <p:cNvSpPr/>
            <p:nvPr/>
          </p:nvSpPr>
          <p:spPr>
            <a:xfrm>
              <a:off x="6685399" y="7897241"/>
              <a:ext cx="55089" cy="5876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29">
                  <a:moveTo>
                    <a:pt x="6" y="12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6" y="12"/>
                  </a:cubicBezTo>
                  <a:close/>
                  <a:moveTo>
                    <a:pt x="6" y="41"/>
                  </a:moveTo>
                  <a:cubicBezTo>
                    <a:pt x="3" y="41"/>
                    <a:pt x="0" y="39"/>
                    <a:pt x="0" y="35"/>
                  </a:cubicBezTo>
                  <a:cubicBezTo>
                    <a:pt x="0" y="32"/>
                    <a:pt x="3" y="29"/>
                    <a:pt x="6" y="29"/>
                  </a:cubicBezTo>
                  <a:cubicBezTo>
                    <a:pt x="10" y="29"/>
                    <a:pt x="13" y="32"/>
                    <a:pt x="13" y="35"/>
                  </a:cubicBezTo>
                  <a:cubicBezTo>
                    <a:pt x="13" y="39"/>
                    <a:pt x="10" y="41"/>
                    <a:pt x="6" y="41"/>
                  </a:cubicBezTo>
                  <a:close/>
                  <a:moveTo>
                    <a:pt x="6" y="70"/>
                  </a:moveTo>
                  <a:cubicBezTo>
                    <a:pt x="3" y="70"/>
                    <a:pt x="0" y="68"/>
                    <a:pt x="0" y="64"/>
                  </a:cubicBezTo>
                  <a:cubicBezTo>
                    <a:pt x="0" y="61"/>
                    <a:pt x="3" y="58"/>
                    <a:pt x="6" y="58"/>
                  </a:cubicBezTo>
                  <a:cubicBezTo>
                    <a:pt x="10" y="58"/>
                    <a:pt x="13" y="61"/>
                    <a:pt x="13" y="64"/>
                  </a:cubicBezTo>
                  <a:cubicBezTo>
                    <a:pt x="13" y="68"/>
                    <a:pt x="10" y="70"/>
                    <a:pt x="6" y="70"/>
                  </a:cubicBezTo>
                  <a:close/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90"/>
                    <a:pt x="3" y="87"/>
                    <a:pt x="6" y="87"/>
                  </a:cubicBezTo>
                  <a:cubicBezTo>
                    <a:pt x="10" y="87"/>
                    <a:pt x="13" y="90"/>
                    <a:pt x="13" y="94"/>
                  </a:cubicBezTo>
                  <a:cubicBezTo>
                    <a:pt x="13" y="97"/>
                    <a:pt x="10" y="100"/>
                    <a:pt x="6" y="100"/>
                  </a:cubicBezTo>
                  <a:close/>
                  <a:moveTo>
                    <a:pt x="6" y="129"/>
                  </a:moveTo>
                  <a:cubicBezTo>
                    <a:pt x="3" y="129"/>
                    <a:pt x="0" y="126"/>
                    <a:pt x="0" y="122"/>
                  </a:cubicBezTo>
                  <a:cubicBezTo>
                    <a:pt x="0" y="120"/>
                    <a:pt x="3" y="116"/>
                    <a:pt x="6" y="116"/>
                  </a:cubicBezTo>
                  <a:cubicBezTo>
                    <a:pt x="10" y="116"/>
                    <a:pt x="13" y="119"/>
                    <a:pt x="13" y="122"/>
                  </a:cubicBezTo>
                  <a:cubicBezTo>
                    <a:pt x="13" y="126"/>
                    <a:pt x="10" y="129"/>
                    <a:pt x="6" y="1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1849"/>
            <p:cNvSpPr/>
            <p:nvPr/>
          </p:nvSpPr>
          <p:spPr>
            <a:xfrm>
              <a:off x="6689990" y="8572087"/>
              <a:ext cx="50499" cy="58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" h="128">
                  <a:moveTo>
                    <a:pt x="6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lnTo>
                    <a:pt x="12" y="6"/>
                  </a:ln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1"/>
                  </a:moveTo>
                  <a:cubicBezTo>
                    <a:pt x="2" y="41"/>
                    <a:pt x="0" y="38"/>
                    <a:pt x="0" y="35"/>
                  </a:cubicBezTo>
                  <a:lnTo>
                    <a:pt x="0" y="34"/>
                  </a:lnTo>
                  <a:cubicBezTo>
                    <a:pt x="0" y="31"/>
                    <a:pt x="2" y="28"/>
                    <a:pt x="6" y="28"/>
                  </a:cubicBezTo>
                  <a:cubicBezTo>
                    <a:pt x="9" y="28"/>
                    <a:pt x="12" y="31"/>
                    <a:pt x="12" y="34"/>
                  </a:cubicBezTo>
                  <a:lnTo>
                    <a:pt x="12" y="35"/>
                  </a:lnTo>
                  <a:cubicBezTo>
                    <a:pt x="12" y="38"/>
                    <a:pt x="9" y="41"/>
                    <a:pt x="6" y="41"/>
                  </a:cubicBezTo>
                  <a:close/>
                  <a:moveTo>
                    <a:pt x="6" y="70"/>
                  </a:moveTo>
                  <a:cubicBezTo>
                    <a:pt x="2" y="70"/>
                    <a:pt x="0" y="67"/>
                    <a:pt x="0" y="64"/>
                  </a:cubicBezTo>
                  <a:cubicBezTo>
                    <a:pt x="0" y="61"/>
                    <a:pt x="2" y="58"/>
                    <a:pt x="6" y="58"/>
                  </a:cubicBezTo>
                  <a:cubicBezTo>
                    <a:pt x="9" y="58"/>
                    <a:pt x="12" y="60"/>
                    <a:pt x="12" y="63"/>
                  </a:cubicBezTo>
                  <a:lnTo>
                    <a:pt x="12" y="64"/>
                  </a:lnTo>
                  <a:cubicBezTo>
                    <a:pt x="12" y="67"/>
                    <a:pt x="9" y="70"/>
                    <a:pt x="6" y="70"/>
                  </a:cubicBezTo>
                  <a:close/>
                  <a:moveTo>
                    <a:pt x="6" y="99"/>
                  </a:moveTo>
                  <a:cubicBezTo>
                    <a:pt x="2" y="99"/>
                    <a:pt x="0" y="97"/>
                    <a:pt x="0" y="93"/>
                  </a:cubicBezTo>
                  <a:lnTo>
                    <a:pt x="0" y="92"/>
                  </a:lnTo>
                  <a:cubicBezTo>
                    <a:pt x="0" y="89"/>
                    <a:pt x="2" y="86"/>
                    <a:pt x="6" y="86"/>
                  </a:cubicBezTo>
                  <a:cubicBezTo>
                    <a:pt x="9" y="86"/>
                    <a:pt x="12" y="89"/>
                    <a:pt x="12" y="92"/>
                  </a:cubicBezTo>
                  <a:lnTo>
                    <a:pt x="12" y="93"/>
                  </a:lnTo>
                  <a:cubicBezTo>
                    <a:pt x="12" y="97"/>
                    <a:pt x="9" y="99"/>
                    <a:pt x="6" y="99"/>
                  </a:cubicBezTo>
                  <a:close/>
                  <a:moveTo>
                    <a:pt x="6" y="128"/>
                  </a:moveTo>
                  <a:cubicBezTo>
                    <a:pt x="2" y="128"/>
                    <a:pt x="0" y="126"/>
                    <a:pt x="0" y="122"/>
                  </a:cubicBezTo>
                  <a:cubicBezTo>
                    <a:pt x="0" y="119"/>
                    <a:pt x="2" y="116"/>
                    <a:pt x="6" y="116"/>
                  </a:cubicBezTo>
                  <a:cubicBezTo>
                    <a:pt x="9" y="116"/>
                    <a:pt x="12" y="118"/>
                    <a:pt x="12" y="122"/>
                  </a:cubicBezTo>
                  <a:cubicBezTo>
                    <a:pt x="12" y="126"/>
                    <a:pt x="9" y="128"/>
                    <a:pt x="6" y="1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1853"/>
            <p:cNvSpPr/>
            <p:nvPr/>
          </p:nvSpPr>
          <p:spPr>
            <a:xfrm>
              <a:off x="6689990" y="9233148"/>
              <a:ext cx="50499" cy="592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" h="130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2" y="10"/>
                    <a:pt x="9" y="13"/>
                    <a:pt x="6" y="13"/>
                  </a:cubicBezTo>
                  <a:close/>
                  <a:moveTo>
                    <a:pt x="6" y="42"/>
                  </a:moveTo>
                  <a:cubicBezTo>
                    <a:pt x="2" y="42"/>
                    <a:pt x="0" y="39"/>
                    <a:pt x="0" y="36"/>
                  </a:cubicBezTo>
                  <a:cubicBezTo>
                    <a:pt x="0" y="32"/>
                    <a:pt x="2" y="30"/>
                    <a:pt x="6" y="30"/>
                  </a:cubicBezTo>
                  <a:cubicBezTo>
                    <a:pt x="9" y="30"/>
                    <a:pt x="12" y="32"/>
                    <a:pt x="12" y="36"/>
                  </a:cubicBezTo>
                  <a:cubicBezTo>
                    <a:pt x="12" y="39"/>
                    <a:pt x="9" y="42"/>
                    <a:pt x="6" y="42"/>
                  </a:cubicBezTo>
                  <a:close/>
                  <a:moveTo>
                    <a:pt x="6" y="71"/>
                  </a:moveTo>
                  <a:cubicBezTo>
                    <a:pt x="2" y="71"/>
                    <a:pt x="0" y="68"/>
                    <a:pt x="0" y="65"/>
                  </a:cubicBezTo>
                  <a:cubicBezTo>
                    <a:pt x="0" y="62"/>
                    <a:pt x="2" y="59"/>
                    <a:pt x="6" y="59"/>
                  </a:cubicBezTo>
                  <a:cubicBezTo>
                    <a:pt x="9" y="59"/>
                    <a:pt x="12" y="61"/>
                    <a:pt x="12" y="65"/>
                  </a:cubicBezTo>
                  <a:cubicBezTo>
                    <a:pt x="12" y="68"/>
                    <a:pt x="9" y="71"/>
                    <a:pt x="6" y="71"/>
                  </a:cubicBezTo>
                  <a:close/>
                  <a:moveTo>
                    <a:pt x="6" y="101"/>
                  </a:moveTo>
                  <a:cubicBezTo>
                    <a:pt x="2" y="101"/>
                    <a:pt x="0" y="97"/>
                    <a:pt x="0" y="94"/>
                  </a:cubicBezTo>
                  <a:cubicBezTo>
                    <a:pt x="0" y="90"/>
                    <a:pt x="2" y="88"/>
                    <a:pt x="6" y="88"/>
                  </a:cubicBezTo>
                  <a:cubicBezTo>
                    <a:pt x="9" y="88"/>
                    <a:pt x="12" y="90"/>
                    <a:pt x="12" y="94"/>
                  </a:cubicBezTo>
                  <a:cubicBezTo>
                    <a:pt x="12" y="97"/>
                    <a:pt x="9" y="101"/>
                    <a:pt x="6" y="101"/>
                  </a:cubicBezTo>
                  <a:close/>
                  <a:moveTo>
                    <a:pt x="6" y="130"/>
                  </a:moveTo>
                  <a:cubicBezTo>
                    <a:pt x="2" y="130"/>
                    <a:pt x="0" y="127"/>
                    <a:pt x="0" y="123"/>
                  </a:cubicBezTo>
                  <a:cubicBezTo>
                    <a:pt x="0" y="120"/>
                    <a:pt x="2" y="117"/>
                    <a:pt x="6" y="117"/>
                  </a:cubicBezTo>
                  <a:cubicBezTo>
                    <a:pt x="9" y="117"/>
                    <a:pt x="12" y="119"/>
                    <a:pt x="12" y="123"/>
                  </a:cubicBezTo>
                  <a:cubicBezTo>
                    <a:pt x="12" y="127"/>
                    <a:pt x="9" y="130"/>
                    <a:pt x="6" y="13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1" name="Group 2"/>
          <p:cNvGrpSpPr/>
          <p:nvPr userDrawn="1"/>
        </p:nvGrpSpPr>
        <p:grpSpPr bwMode="auto">
          <a:xfrm>
            <a:off x="4929172" y="4965356"/>
            <a:ext cx="31824" cy="592667"/>
            <a:chOff x="10307530" y="7897241"/>
            <a:chExt cx="55089" cy="1928119"/>
          </a:xfrm>
          <a:solidFill>
            <a:schemeClr val="accent2"/>
          </a:solidFill>
        </p:grpSpPr>
        <p:sp>
          <p:nvSpPr>
            <p:cNvPr id="30" name="Freeform: Shape 1846"/>
            <p:cNvSpPr/>
            <p:nvPr/>
          </p:nvSpPr>
          <p:spPr>
            <a:xfrm>
              <a:off x="10307530" y="7897241"/>
              <a:ext cx="55089" cy="5876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29">
                  <a:moveTo>
                    <a:pt x="7" y="12"/>
                  </a:move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7" y="12"/>
                  </a:cubicBezTo>
                  <a:close/>
                  <a:moveTo>
                    <a:pt x="7" y="41"/>
                  </a:moveTo>
                  <a:cubicBezTo>
                    <a:pt x="4" y="41"/>
                    <a:pt x="0" y="39"/>
                    <a:pt x="0" y="35"/>
                  </a:cubicBezTo>
                  <a:cubicBezTo>
                    <a:pt x="0" y="32"/>
                    <a:pt x="4" y="29"/>
                    <a:pt x="7" y="29"/>
                  </a:cubicBezTo>
                  <a:cubicBezTo>
                    <a:pt x="10" y="29"/>
                    <a:pt x="13" y="32"/>
                    <a:pt x="13" y="35"/>
                  </a:cubicBezTo>
                  <a:cubicBezTo>
                    <a:pt x="13" y="39"/>
                    <a:pt x="10" y="41"/>
                    <a:pt x="7" y="41"/>
                  </a:cubicBezTo>
                  <a:close/>
                  <a:moveTo>
                    <a:pt x="7" y="70"/>
                  </a:moveTo>
                  <a:cubicBezTo>
                    <a:pt x="4" y="70"/>
                    <a:pt x="0" y="68"/>
                    <a:pt x="0" y="64"/>
                  </a:cubicBezTo>
                  <a:cubicBezTo>
                    <a:pt x="0" y="61"/>
                    <a:pt x="4" y="58"/>
                    <a:pt x="7" y="58"/>
                  </a:cubicBezTo>
                  <a:cubicBezTo>
                    <a:pt x="10" y="58"/>
                    <a:pt x="13" y="61"/>
                    <a:pt x="13" y="64"/>
                  </a:cubicBezTo>
                  <a:cubicBezTo>
                    <a:pt x="13" y="68"/>
                    <a:pt x="10" y="70"/>
                    <a:pt x="7" y="70"/>
                  </a:cubicBezTo>
                  <a:close/>
                  <a:moveTo>
                    <a:pt x="7" y="100"/>
                  </a:moveTo>
                  <a:cubicBezTo>
                    <a:pt x="4" y="100"/>
                    <a:pt x="0" y="97"/>
                    <a:pt x="0" y="94"/>
                  </a:cubicBezTo>
                  <a:cubicBezTo>
                    <a:pt x="0" y="90"/>
                    <a:pt x="4" y="87"/>
                    <a:pt x="7" y="87"/>
                  </a:cubicBezTo>
                  <a:cubicBezTo>
                    <a:pt x="10" y="87"/>
                    <a:pt x="13" y="90"/>
                    <a:pt x="13" y="94"/>
                  </a:cubicBezTo>
                  <a:cubicBezTo>
                    <a:pt x="13" y="97"/>
                    <a:pt x="10" y="100"/>
                    <a:pt x="7" y="100"/>
                  </a:cubicBezTo>
                  <a:close/>
                  <a:moveTo>
                    <a:pt x="7" y="129"/>
                  </a:moveTo>
                  <a:cubicBezTo>
                    <a:pt x="4" y="129"/>
                    <a:pt x="0" y="126"/>
                    <a:pt x="0" y="122"/>
                  </a:cubicBezTo>
                  <a:cubicBezTo>
                    <a:pt x="0" y="120"/>
                    <a:pt x="4" y="116"/>
                    <a:pt x="7" y="116"/>
                  </a:cubicBezTo>
                  <a:cubicBezTo>
                    <a:pt x="10" y="116"/>
                    <a:pt x="13" y="119"/>
                    <a:pt x="13" y="122"/>
                  </a:cubicBezTo>
                  <a:cubicBezTo>
                    <a:pt x="13" y="126"/>
                    <a:pt x="10" y="129"/>
                    <a:pt x="7" y="1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1850"/>
            <p:cNvSpPr/>
            <p:nvPr/>
          </p:nvSpPr>
          <p:spPr>
            <a:xfrm>
              <a:off x="10307530" y="8572087"/>
              <a:ext cx="55089" cy="58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28">
                  <a:moveTo>
                    <a:pt x="7" y="12"/>
                  </a:moveTo>
                  <a:cubicBezTo>
                    <a:pt x="4" y="12"/>
                    <a:pt x="0" y="9"/>
                    <a:pt x="0" y="6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10" y="0"/>
                    <a:pt x="13" y="2"/>
                    <a:pt x="13" y="5"/>
                  </a:cubicBezTo>
                  <a:lnTo>
                    <a:pt x="13" y="6"/>
                  </a:lnTo>
                  <a:cubicBezTo>
                    <a:pt x="13" y="9"/>
                    <a:pt x="10" y="12"/>
                    <a:pt x="7" y="12"/>
                  </a:cubicBezTo>
                  <a:close/>
                  <a:moveTo>
                    <a:pt x="7" y="41"/>
                  </a:moveTo>
                  <a:cubicBezTo>
                    <a:pt x="4" y="41"/>
                    <a:pt x="0" y="38"/>
                    <a:pt x="0" y="35"/>
                  </a:cubicBezTo>
                  <a:lnTo>
                    <a:pt x="0" y="34"/>
                  </a:lnTo>
                  <a:cubicBezTo>
                    <a:pt x="0" y="31"/>
                    <a:pt x="4" y="28"/>
                    <a:pt x="7" y="28"/>
                  </a:cubicBezTo>
                  <a:cubicBezTo>
                    <a:pt x="10" y="28"/>
                    <a:pt x="13" y="31"/>
                    <a:pt x="13" y="34"/>
                  </a:cubicBezTo>
                  <a:lnTo>
                    <a:pt x="13" y="35"/>
                  </a:lnTo>
                  <a:cubicBezTo>
                    <a:pt x="13" y="38"/>
                    <a:pt x="10" y="41"/>
                    <a:pt x="7" y="41"/>
                  </a:cubicBezTo>
                  <a:close/>
                  <a:moveTo>
                    <a:pt x="7" y="70"/>
                  </a:moveTo>
                  <a:cubicBezTo>
                    <a:pt x="4" y="70"/>
                    <a:pt x="0" y="67"/>
                    <a:pt x="0" y="64"/>
                  </a:cubicBezTo>
                  <a:cubicBezTo>
                    <a:pt x="0" y="61"/>
                    <a:pt x="4" y="58"/>
                    <a:pt x="7" y="58"/>
                  </a:cubicBezTo>
                  <a:cubicBezTo>
                    <a:pt x="10" y="58"/>
                    <a:pt x="13" y="60"/>
                    <a:pt x="13" y="63"/>
                  </a:cubicBezTo>
                  <a:lnTo>
                    <a:pt x="13" y="64"/>
                  </a:lnTo>
                  <a:cubicBezTo>
                    <a:pt x="13" y="67"/>
                    <a:pt x="10" y="70"/>
                    <a:pt x="7" y="70"/>
                  </a:cubicBezTo>
                  <a:close/>
                  <a:moveTo>
                    <a:pt x="7" y="99"/>
                  </a:moveTo>
                  <a:cubicBezTo>
                    <a:pt x="4" y="99"/>
                    <a:pt x="0" y="97"/>
                    <a:pt x="0" y="93"/>
                  </a:cubicBezTo>
                  <a:lnTo>
                    <a:pt x="0" y="92"/>
                  </a:lnTo>
                  <a:cubicBezTo>
                    <a:pt x="0" y="89"/>
                    <a:pt x="4" y="86"/>
                    <a:pt x="7" y="86"/>
                  </a:cubicBezTo>
                  <a:cubicBezTo>
                    <a:pt x="10" y="86"/>
                    <a:pt x="13" y="89"/>
                    <a:pt x="13" y="92"/>
                  </a:cubicBezTo>
                  <a:lnTo>
                    <a:pt x="13" y="93"/>
                  </a:lnTo>
                  <a:cubicBezTo>
                    <a:pt x="13" y="97"/>
                    <a:pt x="10" y="99"/>
                    <a:pt x="7" y="99"/>
                  </a:cubicBezTo>
                  <a:close/>
                  <a:moveTo>
                    <a:pt x="7" y="128"/>
                  </a:moveTo>
                  <a:cubicBezTo>
                    <a:pt x="4" y="128"/>
                    <a:pt x="0" y="126"/>
                    <a:pt x="0" y="122"/>
                  </a:cubicBezTo>
                  <a:cubicBezTo>
                    <a:pt x="0" y="119"/>
                    <a:pt x="4" y="116"/>
                    <a:pt x="7" y="116"/>
                  </a:cubicBezTo>
                  <a:cubicBezTo>
                    <a:pt x="10" y="116"/>
                    <a:pt x="13" y="118"/>
                    <a:pt x="13" y="122"/>
                  </a:cubicBezTo>
                  <a:cubicBezTo>
                    <a:pt x="13" y="126"/>
                    <a:pt x="10" y="128"/>
                    <a:pt x="7" y="1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1854"/>
            <p:cNvSpPr/>
            <p:nvPr/>
          </p:nvSpPr>
          <p:spPr>
            <a:xfrm>
              <a:off x="10307530" y="9233148"/>
              <a:ext cx="55089" cy="592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30">
                  <a:moveTo>
                    <a:pt x="7" y="13"/>
                  </a:moveTo>
                  <a:cubicBezTo>
                    <a:pt x="4" y="13"/>
                    <a:pt x="0" y="10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lose/>
                  <a:moveTo>
                    <a:pt x="7" y="42"/>
                  </a:moveTo>
                  <a:cubicBezTo>
                    <a:pt x="4" y="42"/>
                    <a:pt x="0" y="39"/>
                    <a:pt x="0" y="36"/>
                  </a:cubicBezTo>
                  <a:cubicBezTo>
                    <a:pt x="0" y="32"/>
                    <a:pt x="4" y="30"/>
                    <a:pt x="7" y="30"/>
                  </a:cubicBezTo>
                  <a:cubicBezTo>
                    <a:pt x="10" y="30"/>
                    <a:pt x="13" y="32"/>
                    <a:pt x="13" y="36"/>
                  </a:cubicBezTo>
                  <a:cubicBezTo>
                    <a:pt x="13" y="39"/>
                    <a:pt x="10" y="42"/>
                    <a:pt x="7" y="42"/>
                  </a:cubicBezTo>
                  <a:close/>
                  <a:moveTo>
                    <a:pt x="7" y="71"/>
                  </a:moveTo>
                  <a:cubicBezTo>
                    <a:pt x="4" y="71"/>
                    <a:pt x="0" y="68"/>
                    <a:pt x="0" y="65"/>
                  </a:cubicBezTo>
                  <a:cubicBezTo>
                    <a:pt x="0" y="62"/>
                    <a:pt x="4" y="59"/>
                    <a:pt x="7" y="59"/>
                  </a:cubicBezTo>
                  <a:cubicBezTo>
                    <a:pt x="10" y="59"/>
                    <a:pt x="13" y="61"/>
                    <a:pt x="13" y="65"/>
                  </a:cubicBezTo>
                  <a:cubicBezTo>
                    <a:pt x="13" y="68"/>
                    <a:pt x="10" y="71"/>
                    <a:pt x="7" y="71"/>
                  </a:cubicBezTo>
                  <a:close/>
                  <a:moveTo>
                    <a:pt x="7" y="101"/>
                  </a:moveTo>
                  <a:cubicBezTo>
                    <a:pt x="4" y="101"/>
                    <a:pt x="0" y="97"/>
                    <a:pt x="0" y="94"/>
                  </a:cubicBezTo>
                  <a:cubicBezTo>
                    <a:pt x="0" y="90"/>
                    <a:pt x="4" y="88"/>
                    <a:pt x="7" y="88"/>
                  </a:cubicBezTo>
                  <a:cubicBezTo>
                    <a:pt x="10" y="88"/>
                    <a:pt x="13" y="90"/>
                    <a:pt x="13" y="94"/>
                  </a:cubicBezTo>
                  <a:cubicBezTo>
                    <a:pt x="13" y="97"/>
                    <a:pt x="10" y="101"/>
                    <a:pt x="7" y="101"/>
                  </a:cubicBezTo>
                  <a:close/>
                  <a:moveTo>
                    <a:pt x="7" y="130"/>
                  </a:moveTo>
                  <a:cubicBezTo>
                    <a:pt x="4" y="130"/>
                    <a:pt x="0" y="127"/>
                    <a:pt x="0" y="123"/>
                  </a:cubicBezTo>
                  <a:cubicBezTo>
                    <a:pt x="0" y="120"/>
                    <a:pt x="4" y="117"/>
                    <a:pt x="7" y="117"/>
                  </a:cubicBezTo>
                  <a:cubicBezTo>
                    <a:pt x="10" y="117"/>
                    <a:pt x="13" y="119"/>
                    <a:pt x="13" y="123"/>
                  </a:cubicBezTo>
                  <a:cubicBezTo>
                    <a:pt x="13" y="127"/>
                    <a:pt x="10" y="130"/>
                    <a:pt x="7" y="13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2" name="Group 582"/>
          <p:cNvGrpSpPr/>
          <p:nvPr userDrawn="1"/>
        </p:nvGrpSpPr>
        <p:grpSpPr bwMode="auto">
          <a:xfrm>
            <a:off x="7481497" y="4965356"/>
            <a:ext cx="31824" cy="592667"/>
            <a:chOff x="13934252" y="7897241"/>
            <a:chExt cx="55089" cy="1928119"/>
          </a:xfrm>
          <a:solidFill>
            <a:schemeClr val="accent3"/>
          </a:solidFill>
        </p:grpSpPr>
        <p:sp>
          <p:nvSpPr>
            <p:cNvPr id="27" name="Freeform: Shape 1847"/>
            <p:cNvSpPr/>
            <p:nvPr/>
          </p:nvSpPr>
          <p:spPr>
            <a:xfrm>
              <a:off x="13934252" y="7897241"/>
              <a:ext cx="50499" cy="5876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" h="129">
                  <a:moveTo>
                    <a:pt x="6" y="12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2"/>
                    <a:pt x="6" y="12"/>
                  </a:cubicBezTo>
                  <a:close/>
                  <a:moveTo>
                    <a:pt x="6" y="41"/>
                  </a:moveTo>
                  <a:cubicBezTo>
                    <a:pt x="3" y="41"/>
                    <a:pt x="0" y="39"/>
                    <a:pt x="0" y="35"/>
                  </a:cubicBezTo>
                  <a:cubicBezTo>
                    <a:pt x="0" y="32"/>
                    <a:pt x="3" y="29"/>
                    <a:pt x="6" y="29"/>
                  </a:cubicBezTo>
                  <a:cubicBezTo>
                    <a:pt x="10" y="29"/>
                    <a:pt x="12" y="32"/>
                    <a:pt x="12" y="35"/>
                  </a:cubicBezTo>
                  <a:cubicBezTo>
                    <a:pt x="12" y="39"/>
                    <a:pt x="10" y="41"/>
                    <a:pt x="6" y="41"/>
                  </a:cubicBezTo>
                  <a:close/>
                  <a:moveTo>
                    <a:pt x="6" y="70"/>
                  </a:moveTo>
                  <a:cubicBezTo>
                    <a:pt x="3" y="70"/>
                    <a:pt x="0" y="68"/>
                    <a:pt x="0" y="64"/>
                  </a:cubicBezTo>
                  <a:cubicBezTo>
                    <a:pt x="0" y="61"/>
                    <a:pt x="3" y="58"/>
                    <a:pt x="6" y="58"/>
                  </a:cubicBezTo>
                  <a:cubicBezTo>
                    <a:pt x="10" y="58"/>
                    <a:pt x="12" y="61"/>
                    <a:pt x="12" y="64"/>
                  </a:cubicBezTo>
                  <a:cubicBezTo>
                    <a:pt x="12" y="68"/>
                    <a:pt x="10" y="70"/>
                    <a:pt x="6" y="70"/>
                  </a:cubicBezTo>
                  <a:close/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90"/>
                    <a:pt x="3" y="87"/>
                    <a:pt x="6" y="87"/>
                  </a:cubicBezTo>
                  <a:cubicBezTo>
                    <a:pt x="10" y="87"/>
                    <a:pt x="12" y="90"/>
                    <a:pt x="12" y="94"/>
                  </a:cubicBezTo>
                  <a:cubicBezTo>
                    <a:pt x="12" y="97"/>
                    <a:pt x="10" y="100"/>
                    <a:pt x="6" y="100"/>
                  </a:cubicBezTo>
                  <a:close/>
                  <a:moveTo>
                    <a:pt x="6" y="129"/>
                  </a:moveTo>
                  <a:cubicBezTo>
                    <a:pt x="3" y="129"/>
                    <a:pt x="0" y="126"/>
                    <a:pt x="0" y="122"/>
                  </a:cubicBezTo>
                  <a:cubicBezTo>
                    <a:pt x="0" y="120"/>
                    <a:pt x="3" y="116"/>
                    <a:pt x="6" y="116"/>
                  </a:cubicBezTo>
                  <a:cubicBezTo>
                    <a:pt x="10" y="116"/>
                    <a:pt x="12" y="119"/>
                    <a:pt x="12" y="122"/>
                  </a:cubicBezTo>
                  <a:cubicBezTo>
                    <a:pt x="12" y="126"/>
                    <a:pt x="10" y="129"/>
                    <a:pt x="6" y="1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1851"/>
            <p:cNvSpPr/>
            <p:nvPr/>
          </p:nvSpPr>
          <p:spPr>
            <a:xfrm>
              <a:off x="13934252" y="8572087"/>
              <a:ext cx="55089" cy="58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28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3" y="2"/>
                    <a:pt x="13" y="5"/>
                  </a:cubicBezTo>
                  <a:lnTo>
                    <a:pt x="13" y="6"/>
                  </a:lnTo>
                  <a:cubicBezTo>
                    <a:pt x="13" y="9"/>
                    <a:pt x="10" y="12"/>
                    <a:pt x="6" y="12"/>
                  </a:cubicBezTo>
                  <a:close/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lnTo>
                    <a:pt x="0" y="34"/>
                  </a:lnTo>
                  <a:cubicBezTo>
                    <a:pt x="0" y="31"/>
                    <a:pt x="3" y="28"/>
                    <a:pt x="6" y="28"/>
                  </a:cubicBezTo>
                  <a:cubicBezTo>
                    <a:pt x="10" y="28"/>
                    <a:pt x="13" y="31"/>
                    <a:pt x="13" y="34"/>
                  </a:cubicBezTo>
                  <a:lnTo>
                    <a:pt x="13" y="35"/>
                  </a:lnTo>
                  <a:cubicBezTo>
                    <a:pt x="13" y="38"/>
                    <a:pt x="10" y="41"/>
                    <a:pt x="6" y="41"/>
                  </a:cubicBezTo>
                  <a:close/>
                  <a:moveTo>
                    <a:pt x="6" y="70"/>
                  </a:moveTo>
                  <a:cubicBezTo>
                    <a:pt x="3" y="70"/>
                    <a:pt x="0" y="67"/>
                    <a:pt x="0" y="64"/>
                  </a:cubicBezTo>
                  <a:cubicBezTo>
                    <a:pt x="0" y="61"/>
                    <a:pt x="3" y="58"/>
                    <a:pt x="6" y="58"/>
                  </a:cubicBezTo>
                  <a:cubicBezTo>
                    <a:pt x="10" y="58"/>
                    <a:pt x="13" y="60"/>
                    <a:pt x="13" y="63"/>
                  </a:cubicBezTo>
                  <a:lnTo>
                    <a:pt x="13" y="64"/>
                  </a:lnTo>
                  <a:cubicBezTo>
                    <a:pt x="13" y="67"/>
                    <a:pt x="10" y="70"/>
                    <a:pt x="6" y="70"/>
                  </a:cubicBezTo>
                  <a:close/>
                  <a:moveTo>
                    <a:pt x="6" y="99"/>
                  </a:moveTo>
                  <a:cubicBezTo>
                    <a:pt x="3" y="99"/>
                    <a:pt x="0" y="97"/>
                    <a:pt x="0" y="93"/>
                  </a:cubicBezTo>
                  <a:lnTo>
                    <a:pt x="0" y="92"/>
                  </a:lnTo>
                  <a:cubicBezTo>
                    <a:pt x="0" y="89"/>
                    <a:pt x="3" y="86"/>
                    <a:pt x="6" y="86"/>
                  </a:cubicBezTo>
                  <a:cubicBezTo>
                    <a:pt x="10" y="86"/>
                    <a:pt x="13" y="89"/>
                    <a:pt x="13" y="92"/>
                  </a:cubicBezTo>
                  <a:lnTo>
                    <a:pt x="13" y="93"/>
                  </a:lnTo>
                  <a:cubicBezTo>
                    <a:pt x="13" y="97"/>
                    <a:pt x="10" y="99"/>
                    <a:pt x="6" y="99"/>
                  </a:cubicBezTo>
                  <a:close/>
                  <a:moveTo>
                    <a:pt x="6" y="128"/>
                  </a:moveTo>
                  <a:cubicBezTo>
                    <a:pt x="3" y="128"/>
                    <a:pt x="0" y="126"/>
                    <a:pt x="0" y="122"/>
                  </a:cubicBezTo>
                  <a:cubicBezTo>
                    <a:pt x="0" y="119"/>
                    <a:pt x="3" y="116"/>
                    <a:pt x="6" y="116"/>
                  </a:cubicBezTo>
                  <a:cubicBezTo>
                    <a:pt x="10" y="116"/>
                    <a:pt x="13" y="118"/>
                    <a:pt x="13" y="122"/>
                  </a:cubicBezTo>
                  <a:cubicBezTo>
                    <a:pt x="13" y="126"/>
                    <a:pt x="10" y="128"/>
                    <a:pt x="6" y="1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1855"/>
            <p:cNvSpPr/>
            <p:nvPr/>
          </p:nvSpPr>
          <p:spPr>
            <a:xfrm>
              <a:off x="13934252" y="9233148"/>
              <a:ext cx="55089" cy="592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30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6" y="42"/>
                  </a:moveTo>
                  <a:cubicBezTo>
                    <a:pt x="3" y="42"/>
                    <a:pt x="0" y="39"/>
                    <a:pt x="0" y="36"/>
                  </a:cubicBezTo>
                  <a:cubicBezTo>
                    <a:pt x="0" y="32"/>
                    <a:pt x="3" y="30"/>
                    <a:pt x="6" y="30"/>
                  </a:cubicBezTo>
                  <a:cubicBezTo>
                    <a:pt x="10" y="30"/>
                    <a:pt x="13" y="32"/>
                    <a:pt x="13" y="36"/>
                  </a:cubicBezTo>
                  <a:cubicBezTo>
                    <a:pt x="13" y="39"/>
                    <a:pt x="10" y="42"/>
                    <a:pt x="6" y="42"/>
                  </a:cubicBezTo>
                  <a:close/>
                  <a:moveTo>
                    <a:pt x="6" y="71"/>
                  </a:moveTo>
                  <a:cubicBezTo>
                    <a:pt x="3" y="71"/>
                    <a:pt x="0" y="68"/>
                    <a:pt x="0" y="65"/>
                  </a:cubicBezTo>
                  <a:cubicBezTo>
                    <a:pt x="0" y="62"/>
                    <a:pt x="3" y="59"/>
                    <a:pt x="6" y="59"/>
                  </a:cubicBezTo>
                  <a:cubicBezTo>
                    <a:pt x="10" y="59"/>
                    <a:pt x="13" y="61"/>
                    <a:pt x="13" y="65"/>
                  </a:cubicBezTo>
                  <a:cubicBezTo>
                    <a:pt x="13" y="68"/>
                    <a:pt x="10" y="71"/>
                    <a:pt x="6" y="71"/>
                  </a:cubicBezTo>
                  <a:close/>
                  <a:moveTo>
                    <a:pt x="6" y="101"/>
                  </a:moveTo>
                  <a:cubicBezTo>
                    <a:pt x="3" y="101"/>
                    <a:pt x="0" y="97"/>
                    <a:pt x="0" y="94"/>
                  </a:cubicBezTo>
                  <a:cubicBezTo>
                    <a:pt x="0" y="90"/>
                    <a:pt x="3" y="88"/>
                    <a:pt x="6" y="88"/>
                  </a:cubicBezTo>
                  <a:cubicBezTo>
                    <a:pt x="10" y="88"/>
                    <a:pt x="13" y="90"/>
                    <a:pt x="13" y="94"/>
                  </a:cubicBezTo>
                  <a:cubicBezTo>
                    <a:pt x="13" y="97"/>
                    <a:pt x="10" y="101"/>
                    <a:pt x="6" y="101"/>
                  </a:cubicBezTo>
                  <a:close/>
                  <a:moveTo>
                    <a:pt x="6" y="130"/>
                  </a:moveTo>
                  <a:cubicBezTo>
                    <a:pt x="3" y="130"/>
                    <a:pt x="0" y="127"/>
                    <a:pt x="0" y="123"/>
                  </a:cubicBezTo>
                  <a:cubicBezTo>
                    <a:pt x="0" y="120"/>
                    <a:pt x="3" y="117"/>
                    <a:pt x="6" y="117"/>
                  </a:cubicBezTo>
                  <a:cubicBezTo>
                    <a:pt x="10" y="117"/>
                    <a:pt x="13" y="119"/>
                    <a:pt x="13" y="123"/>
                  </a:cubicBezTo>
                  <a:cubicBezTo>
                    <a:pt x="13" y="127"/>
                    <a:pt x="10" y="130"/>
                    <a:pt x="6" y="13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3" name="Group 583"/>
          <p:cNvGrpSpPr/>
          <p:nvPr userDrawn="1"/>
        </p:nvGrpSpPr>
        <p:grpSpPr bwMode="auto">
          <a:xfrm>
            <a:off x="10111463" y="4965356"/>
            <a:ext cx="31824" cy="592667"/>
            <a:chOff x="17556383" y="7897241"/>
            <a:chExt cx="55089" cy="1928119"/>
          </a:xfrm>
          <a:solidFill>
            <a:schemeClr val="accent4"/>
          </a:solidFill>
        </p:grpSpPr>
        <p:sp>
          <p:nvSpPr>
            <p:cNvPr id="24" name="Freeform: Shape 1848"/>
            <p:cNvSpPr/>
            <p:nvPr/>
          </p:nvSpPr>
          <p:spPr>
            <a:xfrm>
              <a:off x="17556383" y="7897241"/>
              <a:ext cx="55089" cy="5876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29">
                  <a:moveTo>
                    <a:pt x="7" y="12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7" y="12"/>
                  </a:cubicBezTo>
                  <a:close/>
                  <a:moveTo>
                    <a:pt x="7" y="41"/>
                  </a:moveTo>
                  <a:cubicBezTo>
                    <a:pt x="3" y="41"/>
                    <a:pt x="0" y="39"/>
                    <a:pt x="0" y="35"/>
                  </a:cubicBezTo>
                  <a:cubicBezTo>
                    <a:pt x="0" y="32"/>
                    <a:pt x="3" y="29"/>
                    <a:pt x="7" y="29"/>
                  </a:cubicBezTo>
                  <a:cubicBezTo>
                    <a:pt x="10" y="29"/>
                    <a:pt x="13" y="32"/>
                    <a:pt x="13" y="35"/>
                  </a:cubicBezTo>
                  <a:cubicBezTo>
                    <a:pt x="13" y="39"/>
                    <a:pt x="10" y="41"/>
                    <a:pt x="7" y="41"/>
                  </a:cubicBezTo>
                  <a:close/>
                  <a:moveTo>
                    <a:pt x="7" y="70"/>
                  </a:moveTo>
                  <a:cubicBezTo>
                    <a:pt x="3" y="70"/>
                    <a:pt x="0" y="68"/>
                    <a:pt x="0" y="64"/>
                  </a:cubicBezTo>
                  <a:cubicBezTo>
                    <a:pt x="0" y="61"/>
                    <a:pt x="3" y="58"/>
                    <a:pt x="7" y="58"/>
                  </a:cubicBezTo>
                  <a:cubicBezTo>
                    <a:pt x="10" y="58"/>
                    <a:pt x="13" y="61"/>
                    <a:pt x="13" y="64"/>
                  </a:cubicBezTo>
                  <a:cubicBezTo>
                    <a:pt x="13" y="68"/>
                    <a:pt x="10" y="70"/>
                    <a:pt x="7" y="70"/>
                  </a:cubicBezTo>
                  <a:close/>
                  <a:moveTo>
                    <a:pt x="7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90"/>
                    <a:pt x="3" y="87"/>
                    <a:pt x="7" y="87"/>
                  </a:cubicBezTo>
                  <a:cubicBezTo>
                    <a:pt x="10" y="87"/>
                    <a:pt x="13" y="90"/>
                    <a:pt x="13" y="94"/>
                  </a:cubicBezTo>
                  <a:cubicBezTo>
                    <a:pt x="13" y="97"/>
                    <a:pt x="10" y="100"/>
                    <a:pt x="7" y="100"/>
                  </a:cubicBezTo>
                  <a:close/>
                  <a:moveTo>
                    <a:pt x="7" y="129"/>
                  </a:moveTo>
                  <a:cubicBezTo>
                    <a:pt x="3" y="129"/>
                    <a:pt x="0" y="126"/>
                    <a:pt x="0" y="122"/>
                  </a:cubicBezTo>
                  <a:cubicBezTo>
                    <a:pt x="0" y="120"/>
                    <a:pt x="3" y="116"/>
                    <a:pt x="7" y="116"/>
                  </a:cubicBezTo>
                  <a:cubicBezTo>
                    <a:pt x="10" y="116"/>
                    <a:pt x="13" y="119"/>
                    <a:pt x="13" y="122"/>
                  </a:cubicBezTo>
                  <a:cubicBezTo>
                    <a:pt x="13" y="126"/>
                    <a:pt x="10" y="129"/>
                    <a:pt x="7" y="1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852"/>
            <p:cNvSpPr/>
            <p:nvPr/>
          </p:nvSpPr>
          <p:spPr>
            <a:xfrm>
              <a:off x="17556383" y="8572087"/>
              <a:ext cx="55089" cy="58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28">
                  <a:moveTo>
                    <a:pt x="7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5"/>
                  </a:cubicBezTo>
                  <a:lnTo>
                    <a:pt x="13" y="6"/>
                  </a:lnTo>
                  <a:cubicBezTo>
                    <a:pt x="13" y="9"/>
                    <a:pt x="10" y="12"/>
                    <a:pt x="7" y="12"/>
                  </a:cubicBezTo>
                  <a:close/>
                  <a:moveTo>
                    <a:pt x="7" y="41"/>
                  </a:moveTo>
                  <a:cubicBezTo>
                    <a:pt x="3" y="41"/>
                    <a:pt x="0" y="38"/>
                    <a:pt x="0" y="35"/>
                  </a:cubicBezTo>
                  <a:lnTo>
                    <a:pt x="0" y="34"/>
                  </a:lnTo>
                  <a:cubicBezTo>
                    <a:pt x="0" y="31"/>
                    <a:pt x="3" y="28"/>
                    <a:pt x="7" y="28"/>
                  </a:cubicBezTo>
                  <a:cubicBezTo>
                    <a:pt x="10" y="28"/>
                    <a:pt x="13" y="31"/>
                    <a:pt x="13" y="34"/>
                  </a:cubicBezTo>
                  <a:lnTo>
                    <a:pt x="13" y="35"/>
                  </a:lnTo>
                  <a:cubicBezTo>
                    <a:pt x="13" y="38"/>
                    <a:pt x="10" y="41"/>
                    <a:pt x="7" y="41"/>
                  </a:cubicBezTo>
                  <a:close/>
                  <a:moveTo>
                    <a:pt x="7" y="70"/>
                  </a:moveTo>
                  <a:cubicBezTo>
                    <a:pt x="3" y="70"/>
                    <a:pt x="0" y="67"/>
                    <a:pt x="0" y="64"/>
                  </a:cubicBezTo>
                  <a:cubicBezTo>
                    <a:pt x="0" y="61"/>
                    <a:pt x="3" y="58"/>
                    <a:pt x="7" y="58"/>
                  </a:cubicBezTo>
                  <a:cubicBezTo>
                    <a:pt x="10" y="58"/>
                    <a:pt x="13" y="60"/>
                    <a:pt x="13" y="63"/>
                  </a:cubicBezTo>
                  <a:lnTo>
                    <a:pt x="13" y="64"/>
                  </a:lnTo>
                  <a:cubicBezTo>
                    <a:pt x="13" y="67"/>
                    <a:pt x="10" y="70"/>
                    <a:pt x="7" y="70"/>
                  </a:cubicBezTo>
                  <a:close/>
                  <a:moveTo>
                    <a:pt x="7" y="99"/>
                  </a:moveTo>
                  <a:cubicBezTo>
                    <a:pt x="3" y="99"/>
                    <a:pt x="0" y="97"/>
                    <a:pt x="0" y="93"/>
                  </a:cubicBezTo>
                  <a:lnTo>
                    <a:pt x="0" y="92"/>
                  </a:lnTo>
                  <a:cubicBezTo>
                    <a:pt x="0" y="89"/>
                    <a:pt x="3" y="86"/>
                    <a:pt x="7" y="86"/>
                  </a:cubicBezTo>
                  <a:cubicBezTo>
                    <a:pt x="10" y="86"/>
                    <a:pt x="13" y="89"/>
                    <a:pt x="13" y="92"/>
                  </a:cubicBezTo>
                  <a:lnTo>
                    <a:pt x="13" y="93"/>
                  </a:lnTo>
                  <a:cubicBezTo>
                    <a:pt x="13" y="97"/>
                    <a:pt x="10" y="99"/>
                    <a:pt x="7" y="99"/>
                  </a:cubicBezTo>
                  <a:close/>
                  <a:moveTo>
                    <a:pt x="7" y="128"/>
                  </a:moveTo>
                  <a:cubicBezTo>
                    <a:pt x="3" y="128"/>
                    <a:pt x="0" y="126"/>
                    <a:pt x="0" y="122"/>
                  </a:cubicBezTo>
                  <a:cubicBezTo>
                    <a:pt x="0" y="119"/>
                    <a:pt x="3" y="116"/>
                    <a:pt x="7" y="116"/>
                  </a:cubicBezTo>
                  <a:cubicBezTo>
                    <a:pt x="10" y="116"/>
                    <a:pt x="13" y="118"/>
                    <a:pt x="13" y="122"/>
                  </a:cubicBezTo>
                  <a:cubicBezTo>
                    <a:pt x="13" y="126"/>
                    <a:pt x="10" y="128"/>
                    <a:pt x="7" y="1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856"/>
            <p:cNvSpPr/>
            <p:nvPr/>
          </p:nvSpPr>
          <p:spPr>
            <a:xfrm>
              <a:off x="17556383" y="9233148"/>
              <a:ext cx="55089" cy="592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130">
                  <a:moveTo>
                    <a:pt x="7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lose/>
                  <a:moveTo>
                    <a:pt x="7" y="42"/>
                  </a:moveTo>
                  <a:cubicBezTo>
                    <a:pt x="3" y="42"/>
                    <a:pt x="0" y="39"/>
                    <a:pt x="0" y="36"/>
                  </a:cubicBezTo>
                  <a:cubicBezTo>
                    <a:pt x="0" y="32"/>
                    <a:pt x="3" y="30"/>
                    <a:pt x="7" y="30"/>
                  </a:cubicBezTo>
                  <a:cubicBezTo>
                    <a:pt x="10" y="30"/>
                    <a:pt x="13" y="32"/>
                    <a:pt x="13" y="36"/>
                  </a:cubicBezTo>
                  <a:cubicBezTo>
                    <a:pt x="13" y="39"/>
                    <a:pt x="10" y="42"/>
                    <a:pt x="7" y="42"/>
                  </a:cubicBezTo>
                  <a:close/>
                  <a:moveTo>
                    <a:pt x="7" y="71"/>
                  </a:moveTo>
                  <a:cubicBezTo>
                    <a:pt x="3" y="71"/>
                    <a:pt x="0" y="68"/>
                    <a:pt x="0" y="65"/>
                  </a:cubicBezTo>
                  <a:cubicBezTo>
                    <a:pt x="0" y="62"/>
                    <a:pt x="3" y="59"/>
                    <a:pt x="7" y="59"/>
                  </a:cubicBezTo>
                  <a:cubicBezTo>
                    <a:pt x="10" y="59"/>
                    <a:pt x="13" y="61"/>
                    <a:pt x="13" y="65"/>
                  </a:cubicBezTo>
                  <a:cubicBezTo>
                    <a:pt x="13" y="68"/>
                    <a:pt x="10" y="71"/>
                    <a:pt x="7" y="71"/>
                  </a:cubicBezTo>
                  <a:close/>
                  <a:moveTo>
                    <a:pt x="7" y="101"/>
                  </a:moveTo>
                  <a:cubicBezTo>
                    <a:pt x="3" y="101"/>
                    <a:pt x="0" y="97"/>
                    <a:pt x="0" y="94"/>
                  </a:cubicBezTo>
                  <a:cubicBezTo>
                    <a:pt x="0" y="90"/>
                    <a:pt x="3" y="88"/>
                    <a:pt x="7" y="88"/>
                  </a:cubicBezTo>
                  <a:cubicBezTo>
                    <a:pt x="10" y="88"/>
                    <a:pt x="13" y="90"/>
                    <a:pt x="13" y="94"/>
                  </a:cubicBezTo>
                  <a:cubicBezTo>
                    <a:pt x="13" y="97"/>
                    <a:pt x="10" y="101"/>
                    <a:pt x="7" y="101"/>
                  </a:cubicBezTo>
                  <a:close/>
                  <a:moveTo>
                    <a:pt x="7" y="130"/>
                  </a:moveTo>
                  <a:cubicBezTo>
                    <a:pt x="3" y="130"/>
                    <a:pt x="0" y="127"/>
                    <a:pt x="0" y="123"/>
                  </a:cubicBezTo>
                  <a:cubicBezTo>
                    <a:pt x="0" y="120"/>
                    <a:pt x="3" y="117"/>
                    <a:pt x="7" y="117"/>
                  </a:cubicBezTo>
                  <a:cubicBezTo>
                    <a:pt x="10" y="117"/>
                    <a:pt x="13" y="119"/>
                    <a:pt x="13" y="123"/>
                  </a:cubicBezTo>
                  <a:cubicBezTo>
                    <a:pt x="13" y="127"/>
                    <a:pt x="10" y="130"/>
                    <a:pt x="7" y="13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500735" y="5427895"/>
            <a:ext cx="1660592" cy="663581"/>
          </a:xfrm>
          <a:prstGeom prst="rect">
            <a:avLst/>
          </a:prstGeom>
          <a:solidFill>
            <a:srgbClr val="229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3" name="文字版面配置區 38"/>
          <p:cNvSpPr>
            <a:spLocks noGrp="1"/>
          </p:cNvSpPr>
          <p:nvPr>
            <p:ph type="body" sz="quarter" idx="20" hasCustomPrompt="1"/>
          </p:nvPr>
        </p:nvSpPr>
        <p:spPr>
          <a:xfrm>
            <a:off x="1695543" y="5502385"/>
            <a:ext cx="1276259" cy="514600"/>
          </a:xfrm>
        </p:spPr>
        <p:txBody>
          <a:bodyPr anchor="t"/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Dept.</a:t>
            </a:r>
          </a:p>
        </p:txBody>
      </p:sp>
      <p:sp>
        <p:nvSpPr>
          <p:cNvPr id="44" name="矩形 43"/>
          <p:cNvSpPr/>
          <p:nvPr userDrawn="1"/>
        </p:nvSpPr>
        <p:spPr>
          <a:xfrm>
            <a:off x="4063884" y="5427895"/>
            <a:ext cx="1660592" cy="663581"/>
          </a:xfrm>
          <a:prstGeom prst="rect">
            <a:avLst/>
          </a:prstGeom>
          <a:solidFill>
            <a:srgbClr val="37A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5" name="文字版面配置區 38"/>
          <p:cNvSpPr>
            <a:spLocks noGrp="1"/>
          </p:cNvSpPr>
          <p:nvPr>
            <p:ph type="body" sz="quarter" idx="21" hasCustomPrompt="1"/>
          </p:nvPr>
        </p:nvSpPr>
        <p:spPr>
          <a:xfrm>
            <a:off x="4258692" y="5502385"/>
            <a:ext cx="1276259" cy="514600"/>
          </a:xfrm>
        </p:spPr>
        <p:txBody>
          <a:bodyPr anchor="t"/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Dept.</a:t>
            </a:r>
          </a:p>
        </p:txBody>
      </p:sp>
      <p:sp>
        <p:nvSpPr>
          <p:cNvPr id="47" name="矩形 46"/>
          <p:cNvSpPr/>
          <p:nvPr userDrawn="1"/>
        </p:nvSpPr>
        <p:spPr>
          <a:xfrm>
            <a:off x="6648560" y="5427895"/>
            <a:ext cx="1660592" cy="663581"/>
          </a:xfrm>
          <a:prstGeom prst="rect">
            <a:avLst/>
          </a:prstGeom>
          <a:solidFill>
            <a:srgbClr val="63C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8" name="文字版面配置區 38"/>
          <p:cNvSpPr>
            <a:spLocks noGrp="1"/>
          </p:cNvSpPr>
          <p:nvPr>
            <p:ph type="body" sz="quarter" idx="22" hasCustomPrompt="1"/>
          </p:nvPr>
        </p:nvSpPr>
        <p:spPr>
          <a:xfrm>
            <a:off x="6843368" y="5502385"/>
            <a:ext cx="1276259" cy="514600"/>
          </a:xfrm>
        </p:spPr>
        <p:txBody>
          <a:bodyPr anchor="t"/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Dept.</a:t>
            </a:r>
          </a:p>
        </p:txBody>
      </p:sp>
      <p:sp>
        <p:nvSpPr>
          <p:cNvPr id="49" name="矩形 48"/>
          <p:cNvSpPr/>
          <p:nvPr userDrawn="1"/>
        </p:nvSpPr>
        <p:spPr>
          <a:xfrm>
            <a:off x="9310349" y="5427895"/>
            <a:ext cx="1660592" cy="663581"/>
          </a:xfrm>
          <a:prstGeom prst="rect">
            <a:avLst/>
          </a:prstGeom>
          <a:solidFill>
            <a:srgbClr val="8E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50" name="文字版面配置區 38"/>
          <p:cNvSpPr>
            <a:spLocks noGrp="1"/>
          </p:cNvSpPr>
          <p:nvPr>
            <p:ph type="body" sz="quarter" idx="23" hasCustomPrompt="1"/>
          </p:nvPr>
        </p:nvSpPr>
        <p:spPr>
          <a:xfrm>
            <a:off x="9505157" y="5502385"/>
            <a:ext cx="1276259" cy="514600"/>
          </a:xfrm>
        </p:spPr>
        <p:txBody>
          <a:bodyPr anchor="t"/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Dept.</a:t>
            </a:r>
          </a:p>
        </p:txBody>
      </p:sp>
      <p:sp>
        <p:nvSpPr>
          <p:cNvPr id="51" name="標題 1"/>
          <p:cNvSpPr>
            <a:spLocks noGrp="1"/>
          </p:cNvSpPr>
          <p:nvPr>
            <p:ph type="title" hasCustomPrompt="1"/>
          </p:nvPr>
        </p:nvSpPr>
        <p:spPr>
          <a:xfrm>
            <a:off x="3910277" y="1189873"/>
            <a:ext cx="4174067" cy="567267"/>
          </a:xfrm>
        </p:spPr>
        <p:txBody>
          <a:bodyPr/>
          <a:lstStyle>
            <a:lvl1pPr algn="ctr"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52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3910277" y="429988"/>
            <a:ext cx="4174068" cy="681203"/>
          </a:xfrm>
        </p:spPr>
        <p:txBody>
          <a:bodyPr anchor="t"/>
          <a:lstStyle>
            <a:lvl1pPr marL="0" indent="0" algn="ctr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  <p:grpSp>
        <p:nvGrpSpPr>
          <p:cNvPr id="53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文字方塊 54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pic>
        <p:nvPicPr>
          <p:cNvPr id="40" name="圖片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82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&amp;conten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5156200" y="0"/>
            <a:ext cx="7035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dirty="0"/>
          </a:p>
        </p:txBody>
      </p:sp>
      <p:cxnSp>
        <p:nvCxnSpPr>
          <p:cNvPr id="11" name="Straight Connector 18"/>
          <p:cNvCxnSpPr/>
          <p:nvPr userDrawn="1"/>
        </p:nvCxnSpPr>
        <p:spPr>
          <a:xfrm>
            <a:off x="5539317" y="1191684"/>
            <a:ext cx="505883" cy="0"/>
          </a:xfrm>
          <a:prstGeom prst="line">
            <a:avLst/>
          </a:prstGeom>
          <a:ln w="127000">
            <a:solidFill>
              <a:srgbClr val="008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5539318" y="3165019"/>
            <a:ext cx="4174068" cy="2483940"/>
          </a:xfrm>
        </p:spPr>
        <p:txBody>
          <a:bodyPr anchor="t"/>
          <a:lstStyle>
            <a:lvl1pPr marL="457189" indent="-457189">
              <a:buClr>
                <a:srgbClr val="008ED2"/>
              </a:buClr>
              <a:buSzPct val="110000"/>
              <a:buFont typeface="Wingdings" panose="05000000000000000000" pitchFamily="2" charset="2"/>
              <a:buChar char="ü"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grpSp>
        <p:nvGrpSpPr>
          <p:cNvPr id="21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25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698751" y="967453"/>
            <a:ext cx="3500419" cy="2400033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26" name="圖片版面配置區 16"/>
          <p:cNvSpPr>
            <a:spLocks noGrp="1"/>
          </p:cNvSpPr>
          <p:nvPr>
            <p:ph type="pic" sz="quarter" idx="19"/>
          </p:nvPr>
        </p:nvSpPr>
        <p:spPr>
          <a:xfrm>
            <a:off x="698751" y="3582605"/>
            <a:ext cx="3500419" cy="2400033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5539319" y="227466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17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5539318" y="151477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27316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conten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5602818" y="1261533"/>
            <a:ext cx="6589183" cy="4845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dirty="0"/>
          </a:p>
        </p:txBody>
      </p:sp>
      <p:cxnSp>
        <p:nvCxnSpPr>
          <p:cNvPr id="11" name="Straight Connector 18"/>
          <p:cNvCxnSpPr/>
          <p:nvPr userDrawn="1"/>
        </p:nvCxnSpPr>
        <p:spPr>
          <a:xfrm>
            <a:off x="6083331" y="1753379"/>
            <a:ext cx="505883" cy="0"/>
          </a:xfrm>
          <a:prstGeom prst="line">
            <a:avLst/>
          </a:prstGeom>
          <a:ln w="127000">
            <a:solidFill>
              <a:srgbClr val="008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6083331" y="3726714"/>
            <a:ext cx="4174068" cy="1952727"/>
          </a:xfrm>
        </p:spPr>
        <p:txBody>
          <a:bodyPr anchor="t"/>
          <a:lstStyle>
            <a:lvl1pPr marL="0" indent="0">
              <a:buClr>
                <a:srgbClr val="008ED2"/>
              </a:buClr>
              <a:buSzPct val="110000"/>
              <a:buFont typeface="Wingdings" panose="05000000000000000000" pitchFamily="2" charset="2"/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grpSp>
        <p:nvGrpSpPr>
          <p:cNvPr id="21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884767" y="2772834"/>
            <a:ext cx="3625851" cy="3333751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dirty="0"/>
          </a:p>
        </p:txBody>
      </p:sp>
      <p:sp>
        <p:nvSpPr>
          <p:cNvPr id="26" name="圖片版面配置區 16"/>
          <p:cNvSpPr>
            <a:spLocks noGrp="1"/>
          </p:cNvSpPr>
          <p:nvPr>
            <p:ph type="pic" sz="quarter" idx="19"/>
          </p:nvPr>
        </p:nvSpPr>
        <p:spPr>
          <a:xfrm>
            <a:off x="1556299" y="1261534"/>
            <a:ext cx="3500419" cy="3690909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標題 1"/>
          <p:cNvSpPr>
            <a:spLocks noGrp="1"/>
          </p:cNvSpPr>
          <p:nvPr>
            <p:ph type="title" hasCustomPrompt="1"/>
          </p:nvPr>
        </p:nvSpPr>
        <p:spPr>
          <a:xfrm>
            <a:off x="6083332" y="2773617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24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6083331" y="2013732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4025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&amp;contents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title" hasCustomPrompt="1"/>
          </p:nvPr>
        </p:nvSpPr>
        <p:spPr>
          <a:xfrm>
            <a:off x="3910277" y="1189873"/>
            <a:ext cx="4174067" cy="567267"/>
          </a:xfrm>
        </p:spPr>
        <p:txBody>
          <a:bodyPr/>
          <a:lstStyle>
            <a:lvl1pPr algn="ctr"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16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3910277" y="429988"/>
            <a:ext cx="4174068" cy="681203"/>
          </a:xfrm>
        </p:spPr>
        <p:txBody>
          <a:bodyPr anchor="t"/>
          <a:lstStyle>
            <a:lvl1pPr marL="0" indent="0" algn="ctr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1472566" y="2293620"/>
            <a:ext cx="9246871" cy="2084917"/>
            <a:chOff x="1118194" y="1720215"/>
            <a:chExt cx="6935153" cy="1563688"/>
          </a:xfrm>
        </p:grpSpPr>
        <p:sp>
          <p:nvSpPr>
            <p:cNvPr id="17" name="矩形 16"/>
            <p:cNvSpPr/>
            <p:nvPr userDrawn="1"/>
          </p:nvSpPr>
          <p:spPr bwMode="auto">
            <a:xfrm>
              <a:off x="3678514" y="1720215"/>
              <a:ext cx="1814513" cy="1563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/>
            </a:p>
          </p:txBody>
        </p:sp>
        <p:sp>
          <p:nvSpPr>
            <p:cNvPr id="18" name="矩形 17"/>
            <p:cNvSpPr/>
            <p:nvPr userDrawn="1"/>
          </p:nvSpPr>
          <p:spPr bwMode="auto">
            <a:xfrm>
              <a:off x="1118194" y="1720215"/>
              <a:ext cx="1814513" cy="1563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/>
            </a:p>
          </p:txBody>
        </p:sp>
        <p:sp>
          <p:nvSpPr>
            <p:cNvPr id="19" name="矩形 18"/>
            <p:cNvSpPr/>
            <p:nvPr userDrawn="1"/>
          </p:nvSpPr>
          <p:spPr bwMode="auto">
            <a:xfrm>
              <a:off x="6238834" y="1720215"/>
              <a:ext cx="1814513" cy="15636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/>
            </a:p>
          </p:txBody>
        </p:sp>
      </p:grpSp>
      <p:sp>
        <p:nvSpPr>
          <p:cNvPr id="20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1472566" y="5190077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1" name="文字版面配置區 38"/>
          <p:cNvSpPr>
            <a:spLocks noGrp="1"/>
          </p:cNvSpPr>
          <p:nvPr>
            <p:ph type="body" sz="quarter" idx="19" hasCustomPrompt="1"/>
          </p:nvPr>
        </p:nvSpPr>
        <p:spPr>
          <a:xfrm>
            <a:off x="1472566" y="4767661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2" name="文字版面配置區 38"/>
          <p:cNvSpPr>
            <a:spLocks noGrp="1"/>
          </p:cNvSpPr>
          <p:nvPr>
            <p:ph type="body" sz="quarter" idx="20" hasCustomPrompt="1"/>
          </p:nvPr>
        </p:nvSpPr>
        <p:spPr>
          <a:xfrm>
            <a:off x="4886326" y="5190077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3" name="文字版面配置區 38"/>
          <p:cNvSpPr>
            <a:spLocks noGrp="1"/>
          </p:cNvSpPr>
          <p:nvPr>
            <p:ph type="body" sz="quarter" idx="21" hasCustomPrompt="1"/>
          </p:nvPr>
        </p:nvSpPr>
        <p:spPr>
          <a:xfrm>
            <a:off x="4886326" y="4767661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4" name="文字版面配置區 38"/>
          <p:cNvSpPr>
            <a:spLocks noGrp="1"/>
          </p:cNvSpPr>
          <p:nvPr>
            <p:ph type="body" sz="quarter" idx="22" hasCustomPrompt="1"/>
          </p:nvPr>
        </p:nvSpPr>
        <p:spPr>
          <a:xfrm>
            <a:off x="8300086" y="5190077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5" name="文字版面配置區 38"/>
          <p:cNvSpPr>
            <a:spLocks noGrp="1"/>
          </p:cNvSpPr>
          <p:nvPr>
            <p:ph type="body" sz="quarter" idx="23" hasCustomPrompt="1"/>
          </p:nvPr>
        </p:nvSpPr>
        <p:spPr>
          <a:xfrm>
            <a:off x="8300086" y="4767661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26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1472566" y="2293622"/>
            <a:ext cx="2437711" cy="2084917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27" name="圖片版面配置區 16"/>
          <p:cNvSpPr>
            <a:spLocks noGrp="1"/>
          </p:cNvSpPr>
          <p:nvPr>
            <p:ph type="pic" sz="quarter" idx="24"/>
          </p:nvPr>
        </p:nvSpPr>
        <p:spPr>
          <a:xfrm>
            <a:off x="4867966" y="2293622"/>
            <a:ext cx="2437711" cy="2084917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28" name="圖片版面配置區 16"/>
          <p:cNvSpPr>
            <a:spLocks noGrp="1"/>
          </p:cNvSpPr>
          <p:nvPr>
            <p:ph type="pic" sz="quarter" idx="25"/>
          </p:nvPr>
        </p:nvSpPr>
        <p:spPr>
          <a:xfrm>
            <a:off x="8300086" y="2293622"/>
            <a:ext cx="2437711" cy="2084917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06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fea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26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1179595" y="2958041"/>
            <a:ext cx="3433045" cy="3255441"/>
          </a:xfrm>
        </p:spPr>
        <p:txBody>
          <a:bodyPr anchorCtr="1"/>
          <a:lstStyle>
            <a:lvl1pPr marL="0" indent="0" algn="l">
              <a:buNone/>
              <a:defRPr baseline="0">
                <a:solidFill>
                  <a:srgbClr val="5C6970"/>
                </a:solidFill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29" name="矩形 28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32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5983606" y="2727921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3" name="文字版面配置區 38"/>
          <p:cNvSpPr>
            <a:spLocks noGrp="1"/>
          </p:cNvSpPr>
          <p:nvPr>
            <p:ph type="body" sz="quarter" idx="19" hasCustomPrompt="1"/>
          </p:nvPr>
        </p:nvSpPr>
        <p:spPr>
          <a:xfrm>
            <a:off x="5983606" y="2305505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4" name="文字版面配置區 38"/>
          <p:cNvSpPr>
            <a:spLocks noGrp="1"/>
          </p:cNvSpPr>
          <p:nvPr>
            <p:ph type="body" sz="quarter" idx="20" hasCustomPrompt="1"/>
          </p:nvPr>
        </p:nvSpPr>
        <p:spPr>
          <a:xfrm>
            <a:off x="8955763" y="2727921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5" name="文字版面配置區 38"/>
          <p:cNvSpPr>
            <a:spLocks noGrp="1"/>
          </p:cNvSpPr>
          <p:nvPr>
            <p:ph type="body" sz="quarter" idx="21" hasCustomPrompt="1"/>
          </p:nvPr>
        </p:nvSpPr>
        <p:spPr>
          <a:xfrm>
            <a:off x="8955763" y="2305505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6" name="文字版面配置區 38"/>
          <p:cNvSpPr>
            <a:spLocks noGrp="1"/>
          </p:cNvSpPr>
          <p:nvPr>
            <p:ph type="body" sz="quarter" idx="22" hasCustomPrompt="1"/>
          </p:nvPr>
        </p:nvSpPr>
        <p:spPr>
          <a:xfrm>
            <a:off x="5983606" y="5382125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7" name="文字版面配置區 38"/>
          <p:cNvSpPr>
            <a:spLocks noGrp="1"/>
          </p:cNvSpPr>
          <p:nvPr>
            <p:ph type="body" sz="quarter" idx="23" hasCustomPrompt="1"/>
          </p:nvPr>
        </p:nvSpPr>
        <p:spPr>
          <a:xfrm>
            <a:off x="5983606" y="4959709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8" name="文字版面配置區 38"/>
          <p:cNvSpPr>
            <a:spLocks noGrp="1"/>
          </p:cNvSpPr>
          <p:nvPr>
            <p:ph type="body" sz="quarter" idx="24" hasCustomPrompt="1"/>
          </p:nvPr>
        </p:nvSpPr>
        <p:spPr>
          <a:xfrm>
            <a:off x="8955763" y="5382125"/>
            <a:ext cx="2362199" cy="672668"/>
          </a:xfrm>
        </p:spPr>
        <p:txBody>
          <a:bodyPr anchor="t"/>
          <a:lstStyle>
            <a:lvl1pPr marL="0" indent="0">
              <a:buNone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39" name="文字版面配置區 38"/>
          <p:cNvSpPr>
            <a:spLocks noGrp="1"/>
          </p:cNvSpPr>
          <p:nvPr>
            <p:ph type="body" sz="quarter" idx="25" hasCustomPrompt="1"/>
          </p:nvPr>
        </p:nvSpPr>
        <p:spPr>
          <a:xfrm>
            <a:off x="8955763" y="4959709"/>
            <a:ext cx="2362199" cy="336827"/>
          </a:xfrm>
        </p:spPr>
        <p:txBody>
          <a:bodyPr anchor="t"/>
          <a:lstStyle>
            <a:lvl1pPr marL="0" indent="0">
              <a:buNone/>
              <a:defRPr sz="1867" b="1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22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093289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&amp;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30200" cy="6858000"/>
          </a:xfrm>
          <a:prstGeom prst="rect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>
              <a:solidFill>
                <a:schemeClr val="bg1"/>
              </a:solidFill>
            </a:endParaRPr>
          </a:p>
        </p:txBody>
      </p:sp>
      <p:grpSp>
        <p:nvGrpSpPr>
          <p:cNvPr id="16" name="群組 22"/>
          <p:cNvGrpSpPr>
            <a:grpSpLocks/>
          </p:cNvGrpSpPr>
          <p:nvPr userDrawn="1"/>
        </p:nvGrpSpPr>
        <p:grpSpPr bwMode="auto">
          <a:xfrm>
            <a:off x="10136864" y="6213484"/>
            <a:ext cx="2036135" cy="532943"/>
            <a:chOff x="7443721" y="4835638"/>
            <a:chExt cx="1526776" cy="39852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cxnSp>
        <p:nvCxnSpPr>
          <p:cNvPr id="14" name="Straight Connector 38"/>
          <p:cNvCxnSpPr/>
          <p:nvPr userDrawn="1"/>
        </p:nvCxnSpPr>
        <p:spPr>
          <a:xfrm>
            <a:off x="8178800" y="1718733"/>
            <a:ext cx="635000" cy="0"/>
          </a:xfrm>
          <a:prstGeom prst="line">
            <a:avLst/>
          </a:prstGeom>
          <a:ln>
            <a:solidFill>
              <a:srgbClr val="008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8178800" y="1716618"/>
            <a:ext cx="0" cy="806449"/>
          </a:xfrm>
          <a:prstGeom prst="line">
            <a:avLst/>
          </a:prstGeom>
          <a:ln>
            <a:solidFill>
              <a:srgbClr val="008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6"/>
          <p:cNvGrpSpPr>
            <a:grpSpLocks/>
          </p:cNvGrpSpPr>
          <p:nvPr userDrawn="1"/>
        </p:nvGrpSpPr>
        <p:grpSpPr bwMode="auto">
          <a:xfrm>
            <a:off x="5012267" y="2501901"/>
            <a:ext cx="5772149" cy="3331633"/>
            <a:chOff x="2738438" y="30163"/>
            <a:chExt cx="11828463" cy="6827838"/>
          </a:xfrm>
        </p:grpSpPr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 altLang="zh-TW" sz="240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866198" y="73542"/>
              <a:ext cx="9572944" cy="6736744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2147483647 w 5997"/>
                <a:gd name="T1" fmla="*/ 2147483647 h 278"/>
                <a:gd name="T2" fmla="*/ 2147483647 w 5997"/>
                <a:gd name="T3" fmla="*/ 2147483647 h 278"/>
                <a:gd name="T4" fmla="*/ 2147483647 w 5997"/>
                <a:gd name="T5" fmla="*/ 2147483647 h 278"/>
                <a:gd name="T6" fmla="*/ 2147483647 w 5997"/>
                <a:gd name="T7" fmla="*/ 2147483647 h 278"/>
                <a:gd name="T8" fmla="*/ 2147483647 w 5997"/>
                <a:gd name="T9" fmla="*/ 2147483647 h 278"/>
                <a:gd name="T10" fmla="*/ 2147483647 w 5997"/>
                <a:gd name="T11" fmla="*/ 2147483647 h 278"/>
                <a:gd name="T12" fmla="*/ 2147483647 w 5997"/>
                <a:gd name="T13" fmla="*/ 2147483647 h 278"/>
                <a:gd name="T14" fmla="*/ 2147483647 w 5997"/>
                <a:gd name="T15" fmla="*/ 2147483647 h 278"/>
                <a:gd name="T16" fmla="*/ 2147483647 w 5997"/>
                <a:gd name="T17" fmla="*/ 2147483647 h 278"/>
                <a:gd name="T18" fmla="*/ 2147483647 w 5997"/>
                <a:gd name="T19" fmla="*/ 2147483647 h 278"/>
                <a:gd name="T20" fmla="*/ 2147483647 w 5997"/>
                <a:gd name="T21" fmla="*/ 2147483647 h 278"/>
                <a:gd name="T22" fmla="*/ 2147483647 w 5997"/>
                <a:gd name="T23" fmla="*/ 2147483647 h 278"/>
                <a:gd name="T24" fmla="*/ 2147483647 w 5997"/>
                <a:gd name="T25" fmla="*/ 2147483647 h 278"/>
                <a:gd name="T26" fmla="*/ 2147483647 w 5997"/>
                <a:gd name="T27" fmla="*/ 2147483647 h 278"/>
                <a:gd name="T28" fmla="*/ 2147483647 w 5997"/>
                <a:gd name="T29" fmla="*/ 2147483647 h 278"/>
                <a:gd name="T30" fmla="*/ 2147483647 w 5997"/>
                <a:gd name="T31" fmla="*/ 2147483647 h 278"/>
                <a:gd name="T32" fmla="*/ 2147483647 w 5997"/>
                <a:gd name="T33" fmla="*/ 2147483647 h 278"/>
                <a:gd name="T34" fmla="*/ 2147483647 w 5997"/>
                <a:gd name="T35" fmla="*/ 2147483647 h 278"/>
                <a:gd name="T36" fmla="*/ 2147483647 w 5997"/>
                <a:gd name="T37" fmla="*/ 2147483647 h 278"/>
                <a:gd name="T38" fmla="*/ 2147483647 w 5997"/>
                <a:gd name="T39" fmla="*/ 0 h 278"/>
                <a:gd name="T40" fmla="*/ 0 w 5997"/>
                <a:gd name="T41" fmla="*/ 0 h 278"/>
                <a:gd name="T42" fmla="*/ 0 w 5997"/>
                <a:gd name="T43" fmla="*/ 2147483647 h 278"/>
                <a:gd name="T44" fmla="*/ 0 w 5997"/>
                <a:gd name="T45" fmla="*/ 2147483647 h 278"/>
                <a:gd name="T46" fmla="*/ 2147483647 w 5997"/>
                <a:gd name="T47" fmla="*/ 2147483647 h 278"/>
                <a:gd name="T48" fmla="*/ 2147483647 w 5997"/>
                <a:gd name="T49" fmla="*/ 2147483647 h 278"/>
                <a:gd name="T50" fmla="*/ 2147483647 w 5997"/>
                <a:gd name="T51" fmla="*/ 2147483647 h 278"/>
                <a:gd name="T52" fmla="*/ 2147483647 w 5997"/>
                <a:gd name="T53" fmla="*/ 2147483647 h 278"/>
                <a:gd name="T54" fmla="*/ 2147483647 w 5997"/>
                <a:gd name="T55" fmla="*/ 2147483647 h 278"/>
                <a:gd name="T56" fmla="*/ 2147483647 w 5997"/>
                <a:gd name="T57" fmla="*/ 2147483647 h 278"/>
                <a:gd name="T58" fmla="*/ 2147483647 w 5997"/>
                <a:gd name="T59" fmla="*/ 2147483647 h 278"/>
                <a:gd name="T60" fmla="*/ 2147483647 w 5997"/>
                <a:gd name="T61" fmla="*/ 2147483647 h 278"/>
                <a:gd name="T62" fmla="*/ 2147483647 w 5997"/>
                <a:gd name="T63" fmla="*/ 2147483647 h 278"/>
                <a:gd name="T64" fmla="*/ 2147483647 w 5997"/>
                <a:gd name="T65" fmla="*/ 2147483647 h 278"/>
                <a:gd name="T66" fmla="*/ 2147483647 w 5997"/>
                <a:gd name="T67" fmla="*/ 2147483647 h 278"/>
                <a:gd name="T68" fmla="*/ 2147483647 w 5997"/>
                <a:gd name="T69" fmla="*/ 2147483647 h 278"/>
                <a:gd name="T70" fmla="*/ 2147483647 w 5997"/>
                <a:gd name="T71" fmla="*/ 2147483647 h 278"/>
                <a:gd name="T72" fmla="*/ 2147483647 w 5997"/>
                <a:gd name="T73" fmla="*/ 2147483647 h 278"/>
                <a:gd name="T74" fmla="*/ 2147483647 w 5997"/>
                <a:gd name="T75" fmla="*/ 2147483647 h 278"/>
                <a:gd name="T76" fmla="*/ 2147483647 w 5997"/>
                <a:gd name="T77" fmla="*/ 2147483647 h 278"/>
                <a:gd name="T78" fmla="*/ 2147483647 w 5997"/>
                <a:gd name="T79" fmla="*/ 2147483647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zh-TW" sz="240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 altLang="zh-TW" sz="240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2147483647 w 7451"/>
                <a:gd name="T1" fmla="*/ 2147483647 h 35"/>
                <a:gd name="T2" fmla="*/ 0 w 7451"/>
                <a:gd name="T3" fmla="*/ 2147483647 h 35"/>
                <a:gd name="T4" fmla="*/ 0 w 7451"/>
                <a:gd name="T5" fmla="*/ 0 h 35"/>
                <a:gd name="T6" fmla="*/ 2147483647 w 7451"/>
                <a:gd name="T7" fmla="*/ 0 h 35"/>
                <a:gd name="T8" fmla="*/ 2147483647 w 7451"/>
                <a:gd name="T9" fmla="*/ 2147483647 h 35"/>
                <a:gd name="T10" fmla="*/ 2147483647 w 7451"/>
                <a:gd name="T11" fmla="*/ 2147483647 h 35"/>
                <a:gd name="T12" fmla="*/ 2147483647 w 7451"/>
                <a:gd name="T13" fmla="*/ 0 h 35"/>
                <a:gd name="T14" fmla="*/ 2147483647 w 7451"/>
                <a:gd name="T15" fmla="*/ 0 h 35"/>
                <a:gd name="T16" fmla="*/ 2147483647 w 7451"/>
                <a:gd name="T17" fmla="*/ 2147483647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 rotWithShape="0"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FE0E1"/>
                </a:gs>
                <a:gs pos="91000">
                  <a:srgbClr val="DFE0E1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2147483647 w 1421"/>
                <a:gd name="T1" fmla="*/ 2147483647 h 57"/>
                <a:gd name="T2" fmla="*/ 2147483647 w 1421"/>
                <a:gd name="T3" fmla="*/ 2147483647 h 57"/>
                <a:gd name="T4" fmla="*/ 2147483647 w 1421"/>
                <a:gd name="T5" fmla="*/ 2147483647 h 57"/>
                <a:gd name="T6" fmla="*/ 2147483647 w 1421"/>
                <a:gd name="T7" fmla="*/ 2147483647 h 57"/>
                <a:gd name="T8" fmla="*/ 0 w 1421"/>
                <a:gd name="T9" fmla="*/ 0 h 57"/>
                <a:gd name="T10" fmla="*/ 0 w 1421"/>
                <a:gd name="T11" fmla="*/ 2147483647 h 57"/>
                <a:gd name="T12" fmla="*/ 0 w 1421"/>
                <a:gd name="T13" fmla="*/ 2147483647 h 57"/>
                <a:gd name="T14" fmla="*/ 2147483647 w 1421"/>
                <a:gd name="T15" fmla="*/ 2147483647 h 57"/>
                <a:gd name="T16" fmla="*/ 2147483647 w 1421"/>
                <a:gd name="T17" fmla="*/ 2147483647 h 57"/>
                <a:gd name="T18" fmla="*/ 2147483647 w 1421"/>
                <a:gd name="T19" fmla="*/ 2147483647 h 57"/>
                <a:gd name="T20" fmla="*/ 2147483647 w 1421"/>
                <a:gd name="T21" fmla="*/ 2147483647 h 57"/>
                <a:gd name="T22" fmla="*/ 2147483647 w 1421"/>
                <a:gd name="T23" fmla="*/ 2147483647 h 57"/>
                <a:gd name="T24" fmla="*/ 2147483647 w 1421"/>
                <a:gd name="T25" fmla="*/ 2147483647 h 57"/>
                <a:gd name="T26" fmla="*/ 2147483647 w 1421"/>
                <a:gd name="T27" fmla="*/ 2147483647 h 57"/>
                <a:gd name="T28" fmla="*/ 2147483647 w 1421"/>
                <a:gd name="T29" fmla="*/ 2147483647 h 57"/>
                <a:gd name="T30" fmla="*/ 2147483647 w 1421"/>
                <a:gd name="T31" fmla="*/ 2147483647 h 57"/>
                <a:gd name="T32" fmla="*/ 2147483647 w 1421"/>
                <a:gd name="T33" fmla="*/ 2147483647 h 57"/>
                <a:gd name="T34" fmla="*/ 2147483647 w 1421"/>
                <a:gd name="T35" fmla="*/ 0 h 57"/>
                <a:gd name="T36" fmla="*/ 2147483647 w 1421"/>
                <a:gd name="T37" fmla="*/ 0 h 57"/>
                <a:gd name="T38" fmla="*/ 2147483647 w 1421"/>
                <a:gd name="T39" fmla="*/ 2147483647 h 57"/>
                <a:gd name="T40" fmla="*/ 2147483647 w 1421"/>
                <a:gd name="T41" fmla="*/ 2147483647 h 57"/>
                <a:gd name="T42" fmla="*/ 2147483647 w 1421"/>
                <a:gd name="T43" fmla="*/ 2147483647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close/>
                </a:path>
              </a:pathLst>
            </a:custGeom>
            <a:gradFill rotWithShape="0">
              <a:gsLst>
                <a:gs pos="0">
                  <a:srgbClr val="686B6C"/>
                </a:gs>
                <a:gs pos="3000">
                  <a:srgbClr val="96999A"/>
                </a:gs>
                <a:gs pos="9000">
                  <a:srgbClr val="D3D5D6"/>
                </a:gs>
                <a:gs pos="91000">
                  <a:srgbClr val="D3D5D6"/>
                </a:gs>
                <a:gs pos="97000">
                  <a:srgbClr val="96999A"/>
                </a:gs>
                <a:gs pos="100000">
                  <a:srgbClr val="686B6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/>
            </a:p>
          </p:txBody>
        </p:sp>
      </p:grpSp>
      <p:sp>
        <p:nvSpPr>
          <p:cNvPr id="13" name="Oval 34"/>
          <p:cNvSpPr/>
          <p:nvPr userDrawn="1"/>
        </p:nvSpPr>
        <p:spPr>
          <a:xfrm>
            <a:off x="8712200" y="1636184"/>
            <a:ext cx="154517" cy="152400"/>
          </a:xfrm>
          <a:prstGeom prst="ellipse">
            <a:avLst/>
          </a:prstGeom>
          <a:solidFill>
            <a:srgbClr val="008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ID" altLang="zh-TW" sz="2400">
              <a:solidFill>
                <a:srgbClr val="FFFFFF"/>
              </a:solidFill>
            </a:endParaRPr>
          </a:p>
        </p:txBody>
      </p:sp>
      <p:sp>
        <p:nvSpPr>
          <p:cNvPr id="29" name="文字版面配置區 38"/>
          <p:cNvSpPr>
            <a:spLocks noGrp="1"/>
          </p:cNvSpPr>
          <p:nvPr>
            <p:ph type="body" sz="quarter" idx="22" hasCustomPrompt="1"/>
          </p:nvPr>
        </p:nvSpPr>
        <p:spPr>
          <a:xfrm>
            <a:off x="8966808" y="1427141"/>
            <a:ext cx="1276259" cy="514600"/>
          </a:xfrm>
        </p:spPr>
        <p:txBody>
          <a:bodyPr anchor="t"/>
          <a:lstStyle>
            <a:lvl1pPr marL="0" indent="0" algn="ctr">
              <a:buNone/>
              <a:defRPr sz="1867" b="0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</p:txBody>
      </p:sp>
      <p:pic>
        <p:nvPicPr>
          <p:cNvPr id="27" name="圖片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56" y="151207"/>
            <a:ext cx="1967147" cy="373920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8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標題 1"/>
          <p:cNvSpPr>
            <a:spLocks noGrp="1"/>
          </p:cNvSpPr>
          <p:nvPr>
            <p:ph type="title" hasCustomPrompt="1"/>
          </p:nvPr>
        </p:nvSpPr>
        <p:spPr>
          <a:xfrm>
            <a:off x="838201" y="1701801"/>
            <a:ext cx="4174067" cy="567267"/>
          </a:xfrm>
        </p:spPr>
        <p:txBody>
          <a:bodyPr/>
          <a:lstStyle>
            <a:lvl1pPr>
              <a:defRPr lang="en-US" altLang="zh-TW" sz="4267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Title</a:t>
            </a:r>
          </a:p>
        </p:txBody>
      </p:sp>
      <p:sp>
        <p:nvSpPr>
          <p:cNvPr id="32" name="文字版面配置區 38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941916"/>
            <a:ext cx="4174068" cy="681203"/>
          </a:xfrm>
        </p:spPr>
        <p:txBody>
          <a:bodyPr anchor="t"/>
          <a:lstStyle>
            <a:lvl1pPr marL="0" indent="0">
              <a:buNone/>
              <a:defRPr sz="4267" i="0">
                <a:solidFill>
                  <a:srgbClr val="008ED2"/>
                </a:solidFill>
              </a:defRPr>
            </a:lvl1pPr>
          </a:lstStyle>
          <a:p>
            <a:pPr lvl="0"/>
            <a:r>
              <a:rPr lang="en-US" altLang="zh-TW" dirty="0"/>
              <a:t>Presentation</a:t>
            </a:r>
          </a:p>
        </p:txBody>
      </p:sp>
      <p:sp>
        <p:nvSpPr>
          <p:cNvPr id="33" name="文字版面配置區 3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297841"/>
            <a:ext cx="4174068" cy="1308373"/>
          </a:xfrm>
        </p:spPr>
        <p:txBody>
          <a:bodyPr anchor="t"/>
          <a:lstStyle>
            <a:lvl1pPr marL="457189" indent="-457189">
              <a:buFont typeface="Wingdings" panose="05000000000000000000" pitchFamily="2" charset="2"/>
              <a:buChar char="n"/>
              <a:defRPr sz="1867" i="0">
                <a:solidFill>
                  <a:srgbClr val="5C6970"/>
                </a:solidFill>
              </a:defRPr>
            </a:lvl1pPr>
          </a:lstStyle>
          <a:p>
            <a:pPr lvl="0"/>
            <a:r>
              <a:rPr lang="en-US" altLang="zh-TW" dirty="0"/>
              <a:t>Text</a:t>
            </a:r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140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ystem Diagram">
    <p:bg>
      <p:bgPr>
        <a:solidFill>
          <a:srgbClr val="229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 userDrawn="1"/>
        </p:nvSpPr>
        <p:spPr>
          <a:xfrm>
            <a:off x="5058833" y="259082"/>
            <a:ext cx="6828369" cy="6339839"/>
          </a:xfrm>
          <a:prstGeom prst="roundRect">
            <a:avLst>
              <a:gd name="adj" fmla="val 2424"/>
            </a:avLst>
          </a:prstGeom>
          <a:solidFill>
            <a:schemeClr val="bg1"/>
          </a:solidFill>
          <a:ln>
            <a:noFill/>
          </a:ln>
          <a:effectLst>
            <a:innerShdw blurRad="88900" dir="13500000">
              <a:prstClr val="black">
                <a:alpha val="3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35" name="文字版面配置區 2"/>
          <p:cNvSpPr txBox="1">
            <a:spLocks/>
          </p:cNvSpPr>
          <p:nvPr userDrawn="1"/>
        </p:nvSpPr>
        <p:spPr>
          <a:xfrm>
            <a:off x="342901" y="1356784"/>
            <a:ext cx="4324351" cy="5232400"/>
          </a:xfrm>
          <a:prstGeom prst="round2DiagRect">
            <a:avLst>
              <a:gd name="adj1" fmla="val 3657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25400">
            <a:solidFill>
              <a:sysClr val="window" lastClr="FFFFFF"/>
            </a:solidFill>
            <a:prstDash val="sysDot"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endParaRPr lang="zh-TW" altLang="en-US" sz="1400" dirty="0">
              <a:solidFill>
                <a:sysClr val="windowText" lastClr="000000">
                  <a:lumMod val="75000"/>
                  <a:lumOff val="25000"/>
                </a:sysClr>
              </a:solidFill>
              <a:ea typeface="微軟正黑體"/>
              <a:cs typeface="Calibri" panose="020F0502020204030204" pitchFamily="34" charset="0"/>
            </a:endParaRPr>
          </a:p>
        </p:txBody>
      </p:sp>
      <p:grpSp>
        <p:nvGrpSpPr>
          <p:cNvPr id="36" name="群組 22"/>
          <p:cNvGrpSpPr>
            <a:grpSpLocks/>
          </p:cNvGrpSpPr>
          <p:nvPr userDrawn="1"/>
        </p:nvGrpSpPr>
        <p:grpSpPr bwMode="auto">
          <a:xfrm>
            <a:off x="9861552" y="6271685"/>
            <a:ext cx="2036135" cy="532943"/>
            <a:chOff x="7443721" y="4835638"/>
            <a:chExt cx="1526776" cy="39852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solidFill>
                    <a:schemeClr val="bg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solidFill>
                  <a:schemeClr val="bg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39" name="標題 1"/>
          <p:cNvSpPr>
            <a:spLocks noGrp="1"/>
          </p:cNvSpPr>
          <p:nvPr>
            <p:ph type="title" hasCustomPrompt="1"/>
          </p:nvPr>
        </p:nvSpPr>
        <p:spPr>
          <a:xfrm>
            <a:off x="342900" y="454899"/>
            <a:ext cx="4394245" cy="567267"/>
          </a:xfrm>
        </p:spPr>
        <p:txBody>
          <a:bodyPr/>
          <a:lstStyle>
            <a:lvl1pPr>
              <a:defRPr lang="en-US" altLang="zh-TW" sz="3733" b="1" dirty="0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 System Diagram</a:t>
            </a:r>
          </a:p>
        </p:txBody>
      </p:sp>
    </p:spTree>
    <p:extLst>
      <p:ext uri="{BB962C8B-B14F-4D97-AF65-F5344CB8AC3E}">
        <p14:creationId xmlns:p14="http://schemas.microsoft.com/office/powerpoint/2010/main" val="385252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05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page">
    <p:bg>
      <p:bgPr>
        <a:solidFill>
          <a:srgbClr val="229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304801" y="259082"/>
            <a:ext cx="11582401" cy="6339839"/>
          </a:xfrm>
          <a:prstGeom prst="roundRect">
            <a:avLst>
              <a:gd name="adj" fmla="val 2243"/>
            </a:avLst>
          </a:prstGeom>
          <a:solidFill>
            <a:schemeClr val="bg1"/>
          </a:solidFill>
          <a:ln>
            <a:noFill/>
          </a:ln>
          <a:effectLst>
            <a:innerShdw blurRad="88900" dir="13500000">
              <a:prstClr val="black">
                <a:alpha val="3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grpSp>
        <p:nvGrpSpPr>
          <p:cNvPr id="81" name="群組 22"/>
          <p:cNvGrpSpPr>
            <a:grpSpLocks/>
          </p:cNvGrpSpPr>
          <p:nvPr userDrawn="1"/>
        </p:nvGrpSpPr>
        <p:grpSpPr bwMode="auto">
          <a:xfrm>
            <a:off x="9861552" y="6271685"/>
            <a:ext cx="2036135" cy="532943"/>
            <a:chOff x="7443721" y="4835638"/>
            <a:chExt cx="1526776" cy="398528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文字方塊 82"/>
            <p:cNvSpPr txBox="1"/>
            <p:nvPr/>
          </p:nvSpPr>
          <p:spPr>
            <a:xfrm>
              <a:off x="7443721" y="5073060"/>
              <a:ext cx="1526776" cy="161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i="1" dirty="0">
                  <a:solidFill>
                    <a:schemeClr val="bg1"/>
                  </a:solidFill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800" i="1" dirty="0">
                <a:solidFill>
                  <a:schemeClr val="bg1"/>
                </a:solidFill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84" name="標題 1"/>
          <p:cNvSpPr>
            <a:spLocks noGrp="1"/>
          </p:cNvSpPr>
          <p:nvPr>
            <p:ph type="title" hasCustomPrompt="1"/>
          </p:nvPr>
        </p:nvSpPr>
        <p:spPr>
          <a:xfrm>
            <a:off x="627590" y="575244"/>
            <a:ext cx="11030743" cy="567267"/>
          </a:xfrm>
        </p:spPr>
        <p:txBody>
          <a:bodyPr/>
          <a:lstStyle>
            <a:lvl1pPr>
              <a:defRPr lang="en-US" altLang="zh-TW" sz="3733" b="1" dirty="0" smtClean="0">
                <a:solidFill>
                  <a:srgbClr val="008ED2"/>
                </a:solidFill>
              </a:defRPr>
            </a:lvl1pPr>
          </a:lstStyle>
          <a:p>
            <a:r>
              <a:rPr lang="en-US" altLang="zh-TW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5664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8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34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0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2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04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29B5-68D8-42DC-BBF0-CFC5934A1531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25A5-7652-43F8-B1B4-7D809C09B6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50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05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C0A7D-F187-4606-A057-AC1A26603C30}" type="datetimeFigureOut">
              <a:rPr lang="zh-TW" altLang="en-US"/>
              <a:pPr>
                <a:defRPr/>
              </a:pPr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4979A"/>
                </a:solidFill>
              </a:defRPr>
            </a:lvl1pPr>
          </a:lstStyle>
          <a:p>
            <a:pPr>
              <a:defRPr/>
            </a:pPr>
            <a:fld id="{10AFF238-8923-4F17-BE4C-095134F397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1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Relationship Id="rId5" Type="http://schemas.microsoft.com/office/2007/relationships/hdphoto" Target="../media/hdphoto6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2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microsoft.com/office/2007/relationships/hdphoto" Target="../media/hdphoto7.wdp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hw1XIGe7g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LC200 New Features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604933" y="4423543"/>
            <a:ext cx="319024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67" dirty="0">
                <a:solidFill>
                  <a:srgbClr val="FFFF66"/>
                </a:solidFill>
                <a:latin typeface="Arial" panose="020B0604020202020204"/>
                <a:ea typeface="微軟正黑體" panose="020B0604030504040204" pitchFamily="34" charset="-120"/>
              </a:rPr>
              <a:t>Lumens' mission</a:t>
            </a:r>
            <a:endParaRPr lang="zh-TW" altLang="en-US" sz="1867" dirty="0">
              <a:solidFill>
                <a:srgbClr val="FFFF66"/>
              </a:solidFill>
              <a:latin typeface="Arial" panose="020B0604020202020204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04933" y="4741159"/>
            <a:ext cx="576410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867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is to "fulfill the wishes", "solve the pain" of customers, and become your most reliable partner.</a:t>
            </a:r>
            <a:endParaRPr lang="zh-TW" altLang="en-US" sz="1867" dirty="0">
              <a:solidFill>
                <a:prstClr val="white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23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38200" y="941916"/>
            <a:ext cx="7327231" cy="681203"/>
          </a:xfrm>
        </p:spPr>
        <p:txBody>
          <a:bodyPr/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5. Battle Card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12789"/>
              </p:ext>
            </p:extLst>
          </p:nvPr>
        </p:nvGraphicFramePr>
        <p:xfrm>
          <a:off x="1789720" y="2228039"/>
          <a:ext cx="9049800" cy="306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693">
                  <a:extLst>
                    <a:ext uri="{9D8B030D-6E8A-4147-A177-3AD203B41FA5}">
                      <a16:colId xmlns:a16="http://schemas.microsoft.com/office/drawing/2014/main" val="2465091899"/>
                    </a:ext>
                  </a:extLst>
                </a:gridCol>
                <a:gridCol w="2143369">
                  <a:extLst>
                    <a:ext uri="{9D8B030D-6E8A-4147-A177-3AD203B41FA5}">
                      <a16:colId xmlns:a16="http://schemas.microsoft.com/office/drawing/2014/main" val="2221581704"/>
                    </a:ext>
                  </a:extLst>
                </a:gridCol>
                <a:gridCol w="2143369">
                  <a:extLst>
                    <a:ext uri="{9D8B030D-6E8A-4147-A177-3AD203B41FA5}">
                      <a16:colId xmlns:a16="http://schemas.microsoft.com/office/drawing/2014/main" val="3291725356"/>
                    </a:ext>
                  </a:extLst>
                </a:gridCol>
                <a:gridCol w="2143369">
                  <a:extLst>
                    <a:ext uri="{9D8B030D-6E8A-4147-A177-3AD203B41FA5}">
                      <a16:colId xmlns:a16="http://schemas.microsoft.com/office/drawing/2014/main" val="504836258"/>
                    </a:ext>
                  </a:extLst>
                </a:gridCol>
              </a:tblGrid>
              <a:tr h="923291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Lumens</a:t>
                      </a:r>
                    </a:p>
                    <a:p>
                      <a:r>
                        <a:rPr lang="en-US" altLang="zh-TW" sz="2400" dirty="0"/>
                        <a:t>LC200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Extron </a:t>
                      </a:r>
                    </a:p>
                    <a:p>
                      <a:r>
                        <a:rPr lang="en-US" altLang="zh-TW" sz="2400" dirty="0"/>
                        <a:t>SMP-351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Epiphan</a:t>
                      </a:r>
                      <a:endParaRPr lang="en-US" altLang="zh-TW" sz="2400" dirty="0"/>
                    </a:p>
                    <a:p>
                      <a:r>
                        <a:rPr lang="en-US" altLang="zh-TW" sz="2400" dirty="0"/>
                        <a:t>Pearl Mini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32910"/>
                  </a:ext>
                </a:extLst>
              </a:tr>
              <a:tr h="534922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FTP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70967"/>
                  </a:ext>
                </a:extLst>
              </a:tr>
              <a:tr h="534922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SFTP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4398"/>
                  </a:ext>
                </a:extLst>
              </a:tr>
              <a:tr h="534922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NAS (CIFS/SMB)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37344"/>
                  </a:ext>
                </a:extLst>
              </a:tr>
              <a:tr h="534922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NAS (NFS)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6731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198" flipH="1">
            <a:off x="1132338" y="5098987"/>
            <a:ext cx="614951" cy="6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9000" y="3105835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2.  Front Panel Lock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1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823801" y="598486"/>
            <a:ext cx="4174068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Origin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27019" y="1216758"/>
            <a:ext cx="4687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an LC200 is placed in an open space, non-staff may accidentally touch function keys on the front panel.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students unintentionally stop the ongoing recording.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avoid the above situation, the administrator can lock down the front panel operation.</a:t>
            </a:r>
            <a:endParaRPr lang="en-US" altLang="zh-TW" dirty="0">
              <a:solidFill>
                <a:srgbClr val="2FA3DA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08FDA6C-1ACF-429D-80DA-97EA1A862ADE}"/>
              </a:ext>
            </a:extLst>
          </p:cNvPr>
          <p:cNvGrpSpPr/>
          <p:nvPr/>
        </p:nvGrpSpPr>
        <p:grpSpPr>
          <a:xfrm>
            <a:off x="5970954" y="1493997"/>
            <a:ext cx="5744308" cy="3231173"/>
            <a:chOff x="5970954" y="1493997"/>
            <a:chExt cx="5744308" cy="323117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954" y="1493997"/>
              <a:ext cx="5744308" cy="3231173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89DBC46-3996-4F2A-885F-A4F7CA9A7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3666" y="3605530"/>
              <a:ext cx="219074" cy="182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00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B738F66-3FD1-46F8-87E4-5260630B8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6" b="31163"/>
          <a:stretch/>
        </p:blipFill>
        <p:spPr>
          <a:xfrm>
            <a:off x="1717668" y="3428999"/>
            <a:ext cx="8756664" cy="1860631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67862" y="922584"/>
            <a:ext cx="7968915" cy="681203"/>
          </a:xfrm>
        </p:spPr>
        <p:txBody>
          <a:bodyPr/>
          <a:lstStyle/>
          <a:p>
            <a:r>
              <a:rPr lang="da-DK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2. New version of LC200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25416" y="1891323"/>
            <a:ext cx="102537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latest version of LC200 adds a new function to lock down the front panel.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an authorized administrator account can lock/unlock the front panel operation.</a:t>
            </a:r>
            <a:endParaRPr lang="zh-TW" altLang="en-US" sz="2400" dirty="0">
              <a:solidFill>
                <a:srgbClr val="2FA3D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inger Icon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5500" l="4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18" y="4229105"/>
            <a:ext cx="1603007" cy="16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, No Entry, No Sign, Sign Icon. Flat Vector Illustration. Red Circle.  Stock Illustration - Illustration of white, flat: 1312562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7" b="811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84" t="18897" r="18113" b="24395"/>
          <a:stretch/>
        </p:blipFill>
        <p:spPr bwMode="auto">
          <a:xfrm>
            <a:off x="6647584" y="4238274"/>
            <a:ext cx="1704074" cy="15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2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689706" y="505980"/>
            <a:ext cx="9863015" cy="681203"/>
          </a:xfrm>
        </p:spPr>
        <p:txBody>
          <a:bodyPr/>
          <a:lstStyle/>
          <a:p>
            <a:r>
              <a:rPr lang="da-DK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How to set up Frone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Panel Lock?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65" y="1690200"/>
            <a:ext cx="1952694" cy="24285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7" y="4833817"/>
            <a:ext cx="10818284" cy="1285630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H="1">
            <a:off x="1398954" y="2258646"/>
            <a:ext cx="242277" cy="2243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579446" y="1981124"/>
            <a:ext cx="813382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Log in LC200 web-based portal by the administrator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Go to "System" -&gt; "System settings" -&gt; "Front panel lock“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Select "Front panel lock," and then click "Apply.“</a:t>
            </a:r>
          </a:p>
          <a:p>
            <a:pPr marL="342900" indent="-342900">
              <a:buFont typeface="+mj-lt"/>
              <a:buAutoNum type="arabicPeriod"/>
            </a:pPr>
            <a:endParaRPr lang="en-US" altLang="zh-TW" dirty="0">
              <a:solidFill>
                <a:srgbClr val="2FA3DA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zh-TW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 The setting does not affect onboard GUI, webpage control, or control commands</a:t>
            </a:r>
          </a:p>
        </p:txBody>
      </p:sp>
    </p:spTree>
    <p:extLst>
      <p:ext uri="{BB962C8B-B14F-4D97-AF65-F5344CB8AC3E}">
        <p14:creationId xmlns:p14="http://schemas.microsoft.com/office/powerpoint/2010/main" val="386329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46016" y="551147"/>
            <a:ext cx="7327231" cy="681203"/>
          </a:xfrm>
        </p:spPr>
        <p:txBody>
          <a:bodyPr/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4. Battle Card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30216" y="2258643"/>
          <a:ext cx="9245277" cy="193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893">
                  <a:extLst>
                    <a:ext uri="{9D8B030D-6E8A-4147-A177-3AD203B41FA5}">
                      <a16:colId xmlns:a16="http://schemas.microsoft.com/office/drawing/2014/main" val="2238756056"/>
                    </a:ext>
                  </a:extLst>
                </a:gridCol>
                <a:gridCol w="2469661">
                  <a:extLst>
                    <a:ext uri="{9D8B030D-6E8A-4147-A177-3AD203B41FA5}">
                      <a16:colId xmlns:a16="http://schemas.microsoft.com/office/drawing/2014/main" val="794218811"/>
                    </a:ext>
                  </a:extLst>
                </a:gridCol>
                <a:gridCol w="2399323">
                  <a:extLst>
                    <a:ext uri="{9D8B030D-6E8A-4147-A177-3AD203B41FA5}">
                      <a16:colId xmlns:a16="http://schemas.microsoft.com/office/drawing/2014/main" val="392186787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49433050"/>
                    </a:ext>
                  </a:extLst>
                </a:gridCol>
              </a:tblGrid>
              <a:tr h="1195758">
                <a:tc>
                  <a:txBody>
                    <a:bodyPr/>
                    <a:lstStyle/>
                    <a:p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Lumens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LC200</a:t>
                      </a:r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Extron 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SMP-351</a:t>
                      </a:r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Epiphan</a:t>
                      </a:r>
                      <a:endParaRPr lang="en-US" altLang="zh-TW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Pearl Mini</a:t>
                      </a:r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147913"/>
                  </a:ext>
                </a:extLst>
              </a:tr>
              <a:tr h="735431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Front Panel Lock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2FA3D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2400" dirty="0">
                        <a:solidFill>
                          <a:srgbClr val="2FA3D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247918"/>
                  </a:ext>
                </a:extLst>
              </a:tr>
            </a:tbl>
          </a:graphicData>
        </a:graphic>
      </p:graphicFrame>
      <p:pic>
        <p:nvPicPr>
          <p:cNvPr id="4098" name="Picture 2" descr="Gesture, like, thumbs up icon - Free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44" y="2524369"/>
            <a:ext cx="679545" cy="6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3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9136" y="3105835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3.  Intermission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3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990387" y="835455"/>
            <a:ext cx="4174068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Origin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97804" y="2142495"/>
            <a:ext cx="544609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live streaming event, hosts sometimes take a break time. The event host would need to mute cameras and audio without disconnecting streaming at this intermission.</a:t>
            </a:r>
          </a:p>
        </p:txBody>
      </p:sp>
      <p:pic>
        <p:nvPicPr>
          <p:cNvPr id="1026" name="圖片 11" descr="image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89" y="2142495"/>
            <a:ext cx="4833095" cy="27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ive stream logo design. Vector illustration - City of Oakw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62" y="2142495"/>
            <a:ext cx="962422" cy="4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2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995741" y="546697"/>
            <a:ext cx="4174068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1.1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Origin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24216" y="1460788"/>
            <a:ext cx="3517117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Pro AV applications, a courtroom, for example, when some sensitive or privacy moment occurs, the proceedings would require quickly muting cameras and audio without stopping live streaming. </a:t>
            </a:r>
            <a:endParaRPr lang="en-US" altLang="zh-TW" sz="2000" dirty="0">
              <a:solidFill>
                <a:srgbClr val="008ED2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DF2E053-7493-4864-BDF4-5DF8E9BD5375}"/>
              </a:ext>
            </a:extLst>
          </p:cNvPr>
          <p:cNvGrpSpPr/>
          <p:nvPr/>
        </p:nvGrpSpPr>
        <p:grpSpPr>
          <a:xfrm>
            <a:off x="5101733" y="1460789"/>
            <a:ext cx="6730048" cy="3785652"/>
            <a:chOff x="5101733" y="1460789"/>
            <a:chExt cx="6730048" cy="378565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733" y="1460789"/>
              <a:ext cx="6730048" cy="378565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5851D09-8DF4-44D5-BDD1-3E50F5B4C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69" b="40687"/>
            <a:stretch/>
          </p:blipFill>
          <p:spPr>
            <a:xfrm>
              <a:off x="5495740" y="4466850"/>
              <a:ext cx="3314311" cy="528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20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558905" y="848177"/>
            <a:ext cx="8272480" cy="681203"/>
          </a:xfrm>
        </p:spPr>
        <p:txBody>
          <a:bodyPr/>
          <a:lstStyle/>
          <a:p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2.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The New Version of LC200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905" y="1638185"/>
            <a:ext cx="10680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one click, you can switch to the intermission scene instantly or back to live streaming.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event host can design its own "break time scene."</a:t>
            </a:r>
            <a:endParaRPr lang="zh-TW" altLang="en-US" sz="20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991137" y="3217740"/>
            <a:ext cx="9987036" cy="1640009"/>
            <a:chOff x="1059152" y="3360616"/>
            <a:chExt cx="9528495" cy="1264817"/>
          </a:xfrm>
        </p:grpSpPr>
        <p:grpSp>
          <p:nvGrpSpPr>
            <p:cNvPr id="2" name="群組 1"/>
            <p:cNvGrpSpPr>
              <a:grpSpLocks noChangeAspect="1"/>
            </p:cNvGrpSpPr>
            <p:nvPr/>
          </p:nvGrpSpPr>
          <p:grpSpPr>
            <a:xfrm>
              <a:off x="1059152" y="3360616"/>
              <a:ext cx="9528495" cy="1264817"/>
              <a:chOff x="496444" y="3508669"/>
              <a:chExt cx="11314175" cy="1626668"/>
            </a:xfrm>
          </p:grpSpPr>
          <p:pic>
            <p:nvPicPr>
              <p:cNvPr id="2050" name="Picture 2" descr="Houses of Worship Live Streaming Solution | Lume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44" y="3604818"/>
                <a:ext cx="2691327" cy="1513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圖片 11" descr="image0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1533" y="3547016"/>
                <a:ext cx="2825399" cy="1588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直線單箭頭接點 4"/>
              <p:cNvCxnSpPr/>
              <p:nvPr/>
            </p:nvCxnSpPr>
            <p:spPr>
              <a:xfrm>
                <a:off x="3307752" y="4309478"/>
                <a:ext cx="172939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7981796" y="4315634"/>
                <a:ext cx="1111250" cy="831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 descr="Houses of Worship Live Streaming Solution | Lume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9291" y="3508669"/>
                <a:ext cx="2691328" cy="1513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文字方塊 11"/>
              <p:cNvSpPr txBox="1"/>
              <p:nvPr/>
            </p:nvSpPr>
            <p:spPr>
              <a:xfrm>
                <a:off x="3076355" y="3742371"/>
                <a:ext cx="2086592" cy="36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>
                    <a:solidFill>
                      <a:srgbClr val="3987A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Intermission</a:t>
                </a:r>
                <a:endParaRPr lang="zh-TW" altLang="en-US" b="1" dirty="0">
                  <a:solidFill>
                    <a:srgbClr val="3987A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8017504" y="3742371"/>
                <a:ext cx="844063" cy="36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>
                    <a:solidFill>
                      <a:srgbClr val="3987A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Live</a:t>
                </a:r>
                <a:endParaRPr lang="zh-TW" altLang="en-US" b="1" dirty="0">
                  <a:solidFill>
                    <a:srgbClr val="3987A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4" name="Picture 4" descr="Live stream logo design. Vector illustration - City of Oakwoo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020" y="3449444"/>
              <a:ext cx="399715" cy="1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88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36544" y="3105835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1.  Support NAS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75677" y="337664"/>
            <a:ext cx="9110785" cy="681203"/>
          </a:xfrm>
        </p:spPr>
        <p:txBody>
          <a:bodyPr/>
          <a:lstStyle/>
          <a:p>
            <a:r>
              <a:rPr lang="da-DK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3. How to put ”Intermission” in action?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1452" y="1247160"/>
            <a:ext cx="376152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Onboard GUI and web-based director are added two buttons, Intermission and Live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360618" y="3697230"/>
          <a:ext cx="740664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057">
                  <a:extLst>
                    <a:ext uri="{9D8B030D-6E8A-4147-A177-3AD203B41FA5}">
                      <a16:colId xmlns:a16="http://schemas.microsoft.com/office/drawing/2014/main" val="506235760"/>
                    </a:ext>
                  </a:extLst>
                </a:gridCol>
                <a:gridCol w="3653955">
                  <a:extLst>
                    <a:ext uri="{9D8B030D-6E8A-4147-A177-3AD203B41FA5}">
                      <a16:colId xmlns:a16="http://schemas.microsoft.com/office/drawing/2014/main" val="3783842637"/>
                    </a:ext>
                  </a:extLst>
                </a:gridCol>
                <a:gridCol w="2267628">
                  <a:extLst>
                    <a:ext uri="{9D8B030D-6E8A-4147-A177-3AD203B41FA5}">
                      <a16:colId xmlns:a16="http://schemas.microsoft.com/office/drawing/2014/main" val="4176322779"/>
                    </a:ext>
                  </a:extLst>
                </a:gridCol>
              </a:tblGrid>
              <a:tr h="522572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Button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Audio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684301"/>
                  </a:ext>
                </a:extLst>
              </a:tr>
              <a:tr h="698834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Intermission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PGM</a:t>
                      </a:r>
                      <a:r>
                        <a:rPr lang="zh-TW" alt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shows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”Intermission Scene”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Mute PGM</a:t>
                      </a:r>
                      <a:r>
                        <a:rPr lang="zh-TW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Audio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162075"/>
                  </a:ext>
                </a:extLst>
              </a:tr>
              <a:tr h="698834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PGM</a:t>
                      </a:r>
                      <a:r>
                        <a:rPr lang="en-US" altLang="zh-TW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back to live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Unmute PGM Audio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994746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1285139"/>
            <a:ext cx="6904282" cy="1427488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991452" y="3691670"/>
            <a:ext cx="368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Function explained</a:t>
            </a:r>
          </a:p>
        </p:txBody>
      </p:sp>
    </p:spTree>
    <p:extLst>
      <p:ext uri="{BB962C8B-B14F-4D97-AF65-F5344CB8AC3E}">
        <p14:creationId xmlns:p14="http://schemas.microsoft.com/office/powerpoint/2010/main" val="408763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38200" y="588992"/>
            <a:ext cx="9399953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4. How to change “Intermission Scene”?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13961" y="4873567"/>
            <a:ext cx="10401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Design your own Intermission Scene (1920 x 1080 .PNG required)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Log in LC200 web-based portal -&gt; Go to "System" -&gt; "System settings" -&gt; "Intermission Screen“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Click "Browse" and choose your PNG image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Click "Apply"</a:t>
            </a:r>
            <a:endParaRPr lang="zh-TW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0554"/>
            <a:ext cx="1929721" cy="21196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21" y="1570892"/>
            <a:ext cx="8293705" cy="2833496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2235200" y="2102338"/>
            <a:ext cx="4439138" cy="15178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1023980" y="709590"/>
            <a:ext cx="7327231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5. Battle Card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89724" y="2376530"/>
          <a:ext cx="8909536" cy="206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84">
                  <a:extLst>
                    <a:ext uri="{9D8B030D-6E8A-4147-A177-3AD203B41FA5}">
                      <a16:colId xmlns:a16="http://schemas.microsoft.com/office/drawing/2014/main" val="4268314061"/>
                    </a:ext>
                  </a:extLst>
                </a:gridCol>
                <a:gridCol w="2227384">
                  <a:extLst>
                    <a:ext uri="{9D8B030D-6E8A-4147-A177-3AD203B41FA5}">
                      <a16:colId xmlns:a16="http://schemas.microsoft.com/office/drawing/2014/main" val="3018538418"/>
                    </a:ext>
                  </a:extLst>
                </a:gridCol>
                <a:gridCol w="2227384">
                  <a:extLst>
                    <a:ext uri="{9D8B030D-6E8A-4147-A177-3AD203B41FA5}">
                      <a16:colId xmlns:a16="http://schemas.microsoft.com/office/drawing/2014/main" val="1022128411"/>
                    </a:ext>
                  </a:extLst>
                </a:gridCol>
                <a:gridCol w="2227384">
                  <a:extLst>
                    <a:ext uri="{9D8B030D-6E8A-4147-A177-3AD203B41FA5}">
                      <a16:colId xmlns:a16="http://schemas.microsoft.com/office/drawing/2014/main" val="3310578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Lumens</a:t>
                      </a:r>
                    </a:p>
                    <a:p>
                      <a:pPr algn="ctr"/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LC200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Extron </a:t>
                      </a:r>
                    </a:p>
                    <a:p>
                      <a:pPr algn="ctr"/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SMP-351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Epiphan</a:t>
                      </a:r>
                      <a:endParaRPr lang="en-US" altLang="zh-TW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Pearl Mini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237870"/>
                  </a:ext>
                </a:extLst>
              </a:tr>
              <a:tr h="1120857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Intermission</a:t>
                      </a:r>
                    </a:p>
                    <a:p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702200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198" flipH="1">
            <a:off x="4875422" y="1719147"/>
            <a:ext cx="614951" cy="6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5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41866" y="3105835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4.  Marco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69921" y="582210"/>
            <a:ext cx="7600356" cy="681203"/>
          </a:xfrm>
        </p:spPr>
        <p:txBody>
          <a:bodyPr/>
          <a:lstStyle/>
          <a:p>
            <a:r>
              <a:rPr lang="en-US" altLang="zh-TW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</a:t>
            </a:r>
            <a:r>
              <a:rPr lang="zh-TW" altLang="en-US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What is a Macro?</a:t>
            </a:r>
            <a:endParaRPr lang="zh-TW" altLang="en-US" sz="40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5649" y="1608936"/>
            <a:ext cx="501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 is remote control panel’s function key that allows users to quickly switch to a specific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</a:t>
            </a: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designated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camera views</a:t>
            </a: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each channel.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954" y="872713"/>
            <a:ext cx="2690615" cy="47915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/>
          <a:srcRect l="10225" t="1" r="10561" b="3976"/>
          <a:stretch/>
        </p:blipFill>
        <p:spPr>
          <a:xfrm>
            <a:off x="7399097" y="1232507"/>
            <a:ext cx="1524000" cy="21909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677217" y="1999754"/>
            <a:ext cx="361950" cy="328246"/>
          </a:xfrm>
          <a:prstGeom prst="rect">
            <a:avLst/>
          </a:prstGeom>
          <a:noFill/>
          <a:ln w="38100">
            <a:solidFill>
              <a:srgbClr val="F5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655475" y="197449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Macro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梯形 28"/>
          <p:cNvSpPr/>
          <p:nvPr/>
        </p:nvSpPr>
        <p:spPr>
          <a:xfrm>
            <a:off x="3710909" y="2343824"/>
            <a:ext cx="8294566" cy="3360283"/>
          </a:xfrm>
          <a:prstGeom prst="trapezoid">
            <a:avLst>
              <a:gd name="adj" fmla="val 118333"/>
            </a:avLst>
          </a:prstGeom>
          <a:gradFill flip="none" rotWithShape="1">
            <a:gsLst>
              <a:gs pos="0">
                <a:srgbClr val="F5BBBB"/>
              </a:gs>
              <a:gs pos="12000">
                <a:srgbClr val="F5BBBB"/>
              </a:gs>
              <a:gs pos="100000">
                <a:srgbClr val="F8D4E3">
                  <a:alpha val="2745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4903976" y="3783288"/>
            <a:ext cx="5908432" cy="2098716"/>
            <a:chOff x="5983402" y="3965122"/>
            <a:chExt cx="5908432" cy="2098716"/>
          </a:xfrm>
        </p:grpSpPr>
        <p:sp>
          <p:nvSpPr>
            <p:cNvPr id="5" name="矩形 4"/>
            <p:cNvSpPr/>
            <p:nvPr/>
          </p:nvSpPr>
          <p:spPr>
            <a:xfrm>
              <a:off x="5983402" y="4229247"/>
              <a:ext cx="5908432" cy="18345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4271" y="4432672"/>
              <a:ext cx="2038715" cy="10793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0" name="群組 19"/>
            <p:cNvGrpSpPr/>
            <p:nvPr/>
          </p:nvGrpSpPr>
          <p:grpSpPr>
            <a:xfrm>
              <a:off x="9134115" y="4511284"/>
              <a:ext cx="2632427" cy="1190420"/>
              <a:chOff x="7200411" y="3858679"/>
              <a:chExt cx="3463908" cy="1703866"/>
            </a:xfrm>
          </p:grpSpPr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0411" y="3858679"/>
                <a:ext cx="3118626" cy="1259741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4" name="直線接點 13"/>
              <p:cNvCxnSpPr/>
              <p:nvPr/>
            </p:nvCxnSpPr>
            <p:spPr>
              <a:xfrm>
                <a:off x="10664319" y="4335585"/>
                <a:ext cx="0" cy="298938"/>
              </a:xfrm>
              <a:prstGeom prst="line">
                <a:avLst/>
              </a:prstGeom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10664101" y="4806593"/>
                <a:ext cx="0" cy="298938"/>
              </a:xfrm>
              <a:prstGeom prst="line">
                <a:avLst/>
              </a:prstGeom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10660638" y="5263607"/>
                <a:ext cx="0" cy="298938"/>
              </a:xfrm>
              <a:prstGeom prst="line">
                <a:avLst/>
              </a:prstGeom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字方塊 18"/>
            <p:cNvSpPr txBox="1"/>
            <p:nvPr/>
          </p:nvSpPr>
          <p:spPr>
            <a:xfrm>
              <a:off x="7168320" y="3965122"/>
              <a:ext cx="9576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Scene</a:t>
              </a:r>
              <a:endPara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9445171" y="3978931"/>
              <a:ext cx="15448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Camera View</a:t>
              </a:r>
              <a:endPara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57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/>
          <a:srcRect l="10225" t="1" r="10561" b="3976"/>
          <a:stretch/>
        </p:blipFill>
        <p:spPr>
          <a:xfrm>
            <a:off x="2431311" y="2492325"/>
            <a:ext cx="1860050" cy="2674111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69921" y="582210"/>
            <a:ext cx="7600356" cy="681203"/>
          </a:xfrm>
        </p:spPr>
        <p:txBody>
          <a:bodyPr/>
          <a:lstStyle/>
          <a:p>
            <a:r>
              <a:rPr lang="en-US" altLang="zh-TW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2.</a:t>
            </a:r>
            <a:r>
              <a:rPr lang="zh-TW" altLang="en-US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How to execute Macro?</a:t>
            </a:r>
            <a:endParaRPr lang="zh-TW" altLang="en-US" sz="40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04097" y="5377788"/>
            <a:ext cx="684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en-US" altLang="zh-TW" sz="3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set up to 3 macros</a:t>
            </a:r>
          </a:p>
        </p:txBody>
      </p:sp>
      <p:sp>
        <p:nvSpPr>
          <p:cNvPr id="23" name="矩形 22"/>
          <p:cNvSpPr/>
          <p:nvPr/>
        </p:nvSpPr>
        <p:spPr>
          <a:xfrm>
            <a:off x="2604097" y="3450381"/>
            <a:ext cx="1312985" cy="328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22953" y="3429838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585879" y="2896317"/>
            <a:ext cx="3110523" cy="146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Command</a:t>
            </a:r>
            <a:endParaRPr lang="zh-TW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26365" y="2030660"/>
            <a:ext cx="446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LC-RC01 Remote control panel </a:t>
            </a:r>
            <a:endParaRPr lang="zh-TW" altLang="en-US" sz="24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893787" y="2032173"/>
            <a:ext cx="446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Third party controller</a:t>
            </a:r>
            <a:endParaRPr lang="zh-TW" altLang="en-US" sz="24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3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789354" y="502818"/>
            <a:ext cx="9928085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3.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How to Configure a Macro?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1816" r="17851" b="52419"/>
          <a:stretch/>
        </p:blipFill>
        <p:spPr>
          <a:xfrm>
            <a:off x="1259617" y="1752599"/>
            <a:ext cx="8111048" cy="10572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t="47739" r="69407" b="302"/>
          <a:stretch/>
        </p:blipFill>
        <p:spPr>
          <a:xfrm>
            <a:off x="1345342" y="3910786"/>
            <a:ext cx="3098358" cy="1575614"/>
          </a:xfrm>
          <a:prstGeom prst="rect">
            <a:avLst/>
          </a:prstGeom>
        </p:spPr>
      </p:pic>
      <p:grpSp>
        <p:nvGrpSpPr>
          <p:cNvPr id="16" name="群組 15"/>
          <p:cNvGrpSpPr>
            <a:grpSpLocks noChangeAspect="1"/>
          </p:cNvGrpSpPr>
          <p:nvPr/>
        </p:nvGrpSpPr>
        <p:grpSpPr>
          <a:xfrm>
            <a:off x="6373118" y="3840420"/>
            <a:ext cx="4903541" cy="2295566"/>
            <a:chOff x="3616448" y="1587703"/>
            <a:chExt cx="8726118" cy="4085085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6448" y="1587703"/>
              <a:ext cx="8726118" cy="407726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616448" y="3641970"/>
              <a:ext cx="1143122" cy="2030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259617" y="1267117"/>
            <a:ext cx="22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a scene</a:t>
            </a:r>
            <a:endParaRPr lang="zh-TW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59617" y="3286417"/>
            <a:ext cx="288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Select channels</a:t>
            </a:r>
            <a:endParaRPr lang="zh-TW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71625" y="37252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71625" y="408258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279291" y="3286417"/>
            <a:ext cx="357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Select camera actions</a:t>
            </a:r>
            <a:endParaRPr lang="zh-TW" alt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3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46016" y="551147"/>
            <a:ext cx="7327231" cy="681203"/>
          </a:xfrm>
        </p:spPr>
        <p:txBody>
          <a:bodyPr/>
          <a:lstStyle/>
          <a:p>
            <a:r>
              <a:rPr lang="en-US" altLang="zh-CN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4. Battle Card</a:t>
            </a:r>
            <a:endParaRPr lang="zh-TW" altLang="en-US" sz="40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423210" y="3307855"/>
          <a:ext cx="7043961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898">
                  <a:extLst>
                    <a:ext uri="{9D8B030D-6E8A-4147-A177-3AD203B41FA5}">
                      <a16:colId xmlns:a16="http://schemas.microsoft.com/office/drawing/2014/main" val="892077850"/>
                    </a:ext>
                  </a:extLst>
                </a:gridCol>
                <a:gridCol w="1057593">
                  <a:extLst>
                    <a:ext uri="{9D8B030D-6E8A-4147-A177-3AD203B41FA5}">
                      <a16:colId xmlns:a16="http://schemas.microsoft.com/office/drawing/2014/main" val="3540122540"/>
                    </a:ext>
                  </a:extLst>
                </a:gridCol>
                <a:gridCol w="1181417">
                  <a:extLst>
                    <a:ext uri="{9D8B030D-6E8A-4147-A177-3AD203B41FA5}">
                      <a16:colId xmlns:a16="http://schemas.microsoft.com/office/drawing/2014/main" val="3157983730"/>
                    </a:ext>
                  </a:extLst>
                </a:gridCol>
                <a:gridCol w="1317053">
                  <a:extLst>
                    <a:ext uri="{9D8B030D-6E8A-4147-A177-3AD203B41FA5}">
                      <a16:colId xmlns:a16="http://schemas.microsoft.com/office/drawing/2014/main" val="311208392"/>
                    </a:ext>
                  </a:extLst>
                </a:gridCol>
              </a:tblGrid>
              <a:tr h="677896">
                <a:tc>
                  <a:txBody>
                    <a:bodyPr/>
                    <a:lstStyle/>
                    <a:p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Lumens</a:t>
                      </a:r>
                    </a:p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LC200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Extron </a:t>
                      </a:r>
                    </a:p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SMP-351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Epiphan</a:t>
                      </a:r>
                      <a:endParaRPr lang="en-US" altLang="zh-TW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Pearl Mini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87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Remote Control Panel</a:t>
                      </a:r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2FA3D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1800" dirty="0">
                        <a:solidFill>
                          <a:srgbClr val="2FA3D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97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</a:t>
                      </a:r>
                      <a:r>
                        <a:rPr lang="en-US" altLang="zh-TW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function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2FA3D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1800" dirty="0">
                        <a:solidFill>
                          <a:srgbClr val="2FA3D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2FA3D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1800" dirty="0">
                        <a:solidFill>
                          <a:srgbClr val="2FA3D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9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</a:t>
                      </a:r>
                      <a:r>
                        <a:rPr lang="en-US" altLang="zh-TW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control PTZ cameras</a:t>
                      </a:r>
                      <a:endParaRPr lang="zh-TW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2FA3D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1800" dirty="0">
                        <a:solidFill>
                          <a:srgbClr val="2FA3D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2FA3D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TW" altLang="en-US" sz="1800" dirty="0">
                        <a:solidFill>
                          <a:srgbClr val="2FA3D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157560"/>
                  </a:ext>
                </a:extLst>
              </a:tr>
            </a:tbl>
          </a:graphicData>
        </a:graphic>
      </p:graphicFrame>
      <p:pic>
        <p:nvPicPr>
          <p:cNvPr id="4098" name="Picture 2" descr="Gesture, like, thumbs up icon - Free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60" y="2639593"/>
            <a:ext cx="668262" cy="6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03191" y="1520473"/>
            <a:ext cx="1126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Lumens media processors have the “Macro” function </a:t>
            </a:r>
          </a:p>
          <a:p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Lumens use “Macro” to automate PTZ cameras and auto-tracking cameras</a:t>
            </a:r>
            <a:endParaRPr lang="zh-TW" altLang="en-US" sz="24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18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03120" y="3105835"/>
            <a:ext cx="4185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5. Pause recording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20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995741" y="418360"/>
            <a:ext cx="4174068" cy="681203"/>
          </a:xfrm>
        </p:spPr>
        <p:txBody>
          <a:bodyPr/>
          <a:lstStyle/>
          <a:p>
            <a:r>
              <a:rPr lang="en-US" altLang="zh-CN" sz="4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</a:t>
            </a:r>
            <a:r>
              <a:rPr lang="zh-TW" altLang="en-US" sz="4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4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Origin</a:t>
            </a:r>
            <a:endParaRPr lang="zh-TW" altLang="en-US" sz="44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65719" y="1280799"/>
            <a:ext cx="4722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"Pause" is an essential function when you need to take a break or conduct private conversation during the recording.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during courtroom proceedings, police statement records, or government meetings.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01D9DF3-3736-4B1D-9A14-251010AE10E4}"/>
              </a:ext>
            </a:extLst>
          </p:cNvPr>
          <p:cNvGrpSpPr/>
          <p:nvPr/>
        </p:nvGrpSpPr>
        <p:grpSpPr>
          <a:xfrm>
            <a:off x="6236568" y="1787281"/>
            <a:ext cx="5463959" cy="3073477"/>
            <a:chOff x="6236568" y="1787281"/>
            <a:chExt cx="5463959" cy="307347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568" y="1787281"/>
              <a:ext cx="5463959" cy="3073477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3CC01FB-0C82-40F2-8154-6F7373859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t="44951" r="5232" b="37695"/>
            <a:stretch/>
          </p:blipFill>
          <p:spPr>
            <a:xfrm>
              <a:off x="6396989" y="4253572"/>
              <a:ext cx="2596489" cy="383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129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6D948A8-3471-4F81-9095-5791748EBC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713159A-648B-4B0F-B5B9-DA8FE1E0F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69" b="40687"/>
            <a:stretch/>
          </p:blipFill>
          <p:spPr>
            <a:xfrm>
              <a:off x="4757420" y="4473079"/>
              <a:ext cx="3644900" cy="58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333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695192" y="3666709"/>
          <a:ext cx="3840772" cy="273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491">
                  <a:extLst>
                    <a:ext uri="{9D8B030D-6E8A-4147-A177-3AD203B41FA5}">
                      <a16:colId xmlns:a16="http://schemas.microsoft.com/office/drawing/2014/main" val="2765063026"/>
                    </a:ext>
                  </a:extLst>
                </a:gridCol>
                <a:gridCol w="2676281">
                  <a:extLst>
                    <a:ext uri="{9D8B030D-6E8A-4147-A177-3AD203B41FA5}">
                      <a16:colId xmlns:a16="http://schemas.microsoft.com/office/drawing/2014/main" val="2646579036"/>
                    </a:ext>
                  </a:extLst>
                </a:gridCol>
              </a:tblGrid>
              <a:tr h="54699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Icon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Function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85902"/>
                  </a:ext>
                </a:extLst>
              </a:tr>
              <a:tr h="54699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Start</a:t>
                      </a:r>
                      <a:r>
                        <a:rPr lang="en-US" altLang="zh-TW" baseline="0" dirty="0"/>
                        <a:t> R</a:t>
                      </a:r>
                      <a:r>
                        <a:rPr lang="en-US" altLang="zh-TW" dirty="0"/>
                        <a:t>ecording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237652"/>
                  </a:ext>
                </a:extLst>
              </a:tr>
              <a:tr h="54699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Stop Recording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68151"/>
                  </a:ext>
                </a:extLst>
              </a:tr>
              <a:tr h="54699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Pause Recording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331774"/>
                  </a:ext>
                </a:extLst>
              </a:tr>
              <a:tr h="54699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Resume Recording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599021"/>
                  </a:ext>
                </a:extLst>
              </a:tr>
            </a:tbl>
          </a:graphicData>
        </a:graphic>
      </p:graphicFrame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75677" y="289538"/>
            <a:ext cx="9587523" cy="681203"/>
          </a:xfrm>
        </p:spPr>
        <p:txBody>
          <a:bodyPr/>
          <a:lstStyle/>
          <a:p>
            <a:r>
              <a:rPr lang="da-DK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3. How to pause during </a:t>
            </a:r>
            <a:r>
              <a:rPr lang="da-DK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recording</a:t>
            </a:r>
            <a:r>
              <a:rPr lang="da-DK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?</a:t>
            </a:r>
            <a:endParaRPr lang="zh-TW" altLang="en-US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1453" y="969390"/>
            <a:ext cx="104081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New Pause / Resume buttons on GUI Director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91453" y="3548740"/>
            <a:ext cx="2400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Function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53" y="1461391"/>
            <a:ext cx="8214283" cy="17735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992" y="4872398"/>
            <a:ext cx="412645" cy="3480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992" y="5416959"/>
            <a:ext cx="417807" cy="3455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928" y="5948225"/>
            <a:ext cx="421511" cy="3444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425" y="4313254"/>
            <a:ext cx="411597" cy="3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1023980" y="543332"/>
            <a:ext cx="7327231" cy="681203"/>
          </a:xfrm>
        </p:spPr>
        <p:txBody>
          <a:bodyPr/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5. Battle Card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22217" y="2361552"/>
          <a:ext cx="7791937" cy="182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816">
                  <a:extLst>
                    <a:ext uri="{9D8B030D-6E8A-4147-A177-3AD203B41FA5}">
                      <a16:colId xmlns:a16="http://schemas.microsoft.com/office/drawing/2014/main" val="4268314061"/>
                    </a:ext>
                  </a:extLst>
                </a:gridCol>
                <a:gridCol w="1528844">
                  <a:extLst>
                    <a:ext uri="{9D8B030D-6E8A-4147-A177-3AD203B41FA5}">
                      <a16:colId xmlns:a16="http://schemas.microsoft.com/office/drawing/2014/main" val="3018538418"/>
                    </a:ext>
                  </a:extLst>
                </a:gridCol>
                <a:gridCol w="1756133">
                  <a:extLst>
                    <a:ext uri="{9D8B030D-6E8A-4147-A177-3AD203B41FA5}">
                      <a16:colId xmlns:a16="http://schemas.microsoft.com/office/drawing/2014/main" val="1022128411"/>
                    </a:ext>
                  </a:extLst>
                </a:gridCol>
                <a:gridCol w="1534144">
                  <a:extLst>
                    <a:ext uri="{9D8B030D-6E8A-4147-A177-3AD203B41FA5}">
                      <a16:colId xmlns:a16="http://schemas.microsoft.com/office/drawing/2014/main" val="3310578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Lumens</a:t>
                      </a:r>
                    </a:p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LC200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Extron </a:t>
                      </a:r>
                    </a:p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SMP-351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Epiphan</a:t>
                      </a:r>
                      <a:endParaRPr lang="en-US" altLang="zh-TW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Pearl Mini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237870"/>
                  </a:ext>
                </a:extLst>
              </a:tr>
              <a:tr h="11208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Pause / Resume Recording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zh-TW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702200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198" flipH="1">
            <a:off x="4380120" y="1704170"/>
            <a:ext cx="614951" cy="6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6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23446" y="3105835"/>
            <a:ext cx="5545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</a:rPr>
              <a:t>6. </a:t>
            </a:r>
            <a:r>
              <a:rPr lang="en-US" altLang="zh-TW" sz="3600" dirty="0" err="1">
                <a:solidFill>
                  <a:schemeClr val="bg1"/>
                </a:solidFill>
              </a:rPr>
              <a:t>Panopto</a:t>
            </a:r>
            <a:r>
              <a:rPr lang="en-US" altLang="zh-TW" sz="3600" dirty="0">
                <a:solidFill>
                  <a:schemeClr val="bg1"/>
                </a:solidFill>
              </a:rPr>
              <a:t> multi streams  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69921" y="582210"/>
            <a:ext cx="5755104" cy="681203"/>
          </a:xfrm>
        </p:spPr>
        <p:txBody>
          <a:bodyPr/>
          <a:lstStyle/>
          <a:p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What is </a:t>
            </a:r>
            <a:r>
              <a:rPr lang="en-US" altLang="zh-TW" sz="3600" b="1" dirty="0" err="1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Panopto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?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7059" y="1536340"/>
            <a:ext cx="106800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 err="1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Panopto</a:t>
            </a: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cloud-based video management platform for education or corporate training. Users can upload recording files to the </a:t>
            </a:r>
            <a:r>
              <a:rPr lang="en-US" altLang="zh-TW" sz="2000" dirty="0" err="1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Panopto</a:t>
            </a: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server for archive and content management.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Panopto provides real-time Webcast streaming.</a:t>
            </a:r>
          </a:p>
        </p:txBody>
      </p:sp>
      <p:pic>
        <p:nvPicPr>
          <p:cNvPr id="5" name="Picture 2" descr="Panopto | Library | Ursinus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9" y="4304630"/>
            <a:ext cx="2789941" cy="1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aching with Panop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0" y="3734275"/>
            <a:ext cx="4730412" cy="26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58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1076712" y="557662"/>
            <a:ext cx="4174068" cy="681203"/>
          </a:xfrm>
        </p:spPr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2.</a:t>
            </a:r>
            <a:r>
              <a:rPr lang="zh-TW" altLang="en-US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Origin</a:t>
            </a:r>
            <a:endParaRPr lang="zh-TW" altLang="en-US" sz="36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11236" y="1218225"/>
            <a:ext cx="9687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altLang="zh-TW" sz="2000" dirty="0" err="1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Panopto</a:t>
            </a:r>
            <a:r>
              <a:rPr lang="en-US" altLang="zh-TW" sz="20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Webcasting, viewers can watch one major stream and one sub-stream. One sub-stream can be chosen from three sources.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Viewers can choose and focus on what they want to watch.</a:t>
            </a:r>
            <a:endParaRPr lang="en-US" altLang="zh-TW" sz="2000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rgbClr val="2FA3DA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800544" y="2876049"/>
            <a:ext cx="7608296" cy="3795120"/>
            <a:chOff x="1667986" y="2563629"/>
            <a:chExt cx="7608296" cy="3795120"/>
          </a:xfrm>
        </p:grpSpPr>
        <p:grpSp>
          <p:nvGrpSpPr>
            <p:cNvPr id="20" name="群組 19"/>
            <p:cNvGrpSpPr/>
            <p:nvPr/>
          </p:nvGrpSpPr>
          <p:grpSpPr>
            <a:xfrm>
              <a:off x="1667986" y="2563629"/>
              <a:ext cx="7608296" cy="3795120"/>
              <a:chOff x="946629" y="847062"/>
              <a:chExt cx="10224256" cy="5696836"/>
            </a:xfrm>
          </p:grpSpPr>
          <p:cxnSp>
            <p:nvCxnSpPr>
              <p:cNvPr id="21" name="直線單箭頭接點 20"/>
              <p:cNvCxnSpPr/>
              <p:nvPr/>
            </p:nvCxnSpPr>
            <p:spPr>
              <a:xfrm>
                <a:off x="8064744" y="4374173"/>
                <a:ext cx="0" cy="62962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>
                <a:off x="8331444" y="4374172"/>
                <a:ext cx="0" cy="1134506"/>
              </a:xfrm>
              <a:prstGeom prst="straightConnector1">
                <a:avLst/>
              </a:prstGeom>
              <a:ln w="19050"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>
                <a:off x="8605288" y="4374171"/>
                <a:ext cx="0" cy="626454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47563" y="5651818"/>
                <a:ext cx="1567763" cy="892080"/>
              </a:xfrm>
              <a:prstGeom prst="rect">
                <a:avLst/>
              </a:prstGeom>
            </p:spPr>
          </p:pic>
          <p:pic>
            <p:nvPicPr>
              <p:cNvPr id="26" name="Picture 2" descr="Teaching with Panopt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9" t="11769" r="59949" b="54956"/>
              <a:stretch/>
            </p:blipFill>
            <p:spPr bwMode="auto">
              <a:xfrm>
                <a:off x="5682265" y="5651819"/>
                <a:ext cx="1364294" cy="858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aching with Panopt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90" t="13120" r="13206" b="15850"/>
              <a:stretch/>
            </p:blipFill>
            <p:spPr bwMode="auto">
              <a:xfrm>
                <a:off x="9616330" y="5657835"/>
                <a:ext cx="1554555" cy="868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直線接點 27"/>
              <p:cNvCxnSpPr/>
              <p:nvPr/>
            </p:nvCxnSpPr>
            <p:spPr>
              <a:xfrm>
                <a:off x="6364412" y="5000624"/>
                <a:ext cx="3873" cy="538296"/>
              </a:xfrm>
              <a:prstGeom prst="line">
                <a:avLst/>
              </a:prstGeom>
              <a:ln w="1905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字方塊 28"/>
              <p:cNvSpPr txBox="1"/>
              <p:nvPr/>
            </p:nvSpPr>
            <p:spPr>
              <a:xfrm>
                <a:off x="5332048" y="5300777"/>
                <a:ext cx="1091480" cy="415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Stream 1</a:t>
                </a:r>
                <a:endParaRPr lang="zh-TW" alt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5" name="直線接點 34"/>
              <p:cNvCxnSpPr/>
              <p:nvPr/>
            </p:nvCxnSpPr>
            <p:spPr>
              <a:xfrm>
                <a:off x="8600526" y="5000625"/>
                <a:ext cx="1705305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群組 39"/>
              <p:cNvGrpSpPr/>
              <p:nvPr/>
            </p:nvGrpSpPr>
            <p:grpSpPr>
              <a:xfrm>
                <a:off x="946629" y="847062"/>
                <a:ext cx="7701523" cy="3581085"/>
                <a:chOff x="-1111613" y="421486"/>
                <a:chExt cx="9530524" cy="4101515"/>
              </a:xfrm>
            </p:grpSpPr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565" y="421486"/>
                  <a:ext cx="7694346" cy="4101515"/>
                </a:xfrm>
                <a:prstGeom prst="rect">
                  <a:avLst/>
                </a:prstGeom>
              </p:spPr>
            </p:pic>
            <p:pic>
              <p:nvPicPr>
                <p:cNvPr id="43" name="Picture 2" descr="Teaching with Panopto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79" t="11769" r="59949" b="54956"/>
                <a:stretch/>
              </p:blipFill>
              <p:spPr bwMode="auto">
                <a:xfrm>
                  <a:off x="724565" y="615156"/>
                  <a:ext cx="2690758" cy="15053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Teaching with Panopt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13120" r="13206" b="15850"/>
                <a:stretch/>
              </p:blipFill>
              <p:spPr bwMode="auto">
                <a:xfrm>
                  <a:off x="3448049" y="1778083"/>
                  <a:ext cx="2483643" cy="1387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文字方塊 44"/>
                <p:cNvSpPr txBox="1"/>
                <p:nvPr/>
              </p:nvSpPr>
              <p:spPr>
                <a:xfrm>
                  <a:off x="-1111613" y="694825"/>
                  <a:ext cx="1803453" cy="47622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2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Sub-stream</a:t>
                  </a:r>
                  <a:endParaRPr lang="zh-TW" altLang="en-US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093928" y="1129404"/>
                  <a:ext cx="1864585" cy="47622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TW"/>
                  </a:defPPr>
                  <a:lvl1pPr algn="ctr">
                    <a:defRPr sz="1200" b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en-US" altLang="zh-TW" dirty="0"/>
                    <a:t>Major Stream</a:t>
                  </a:r>
                  <a:endParaRPr lang="zh-TW" altLang="en-US" dirty="0"/>
                </a:p>
              </p:txBody>
            </p:sp>
          </p:grpSp>
        </p:grpSp>
        <p:sp>
          <p:nvSpPr>
            <p:cNvPr id="47" name="文字方塊 46"/>
            <p:cNvSpPr txBox="1"/>
            <p:nvPr/>
          </p:nvSpPr>
          <p:spPr>
            <a:xfrm>
              <a:off x="6321511" y="5527189"/>
              <a:ext cx="812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2</a:t>
              </a:r>
              <a:endParaRPr lang="zh-TW" alt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直線接點 47"/>
            <p:cNvCxnSpPr/>
            <p:nvPr/>
          </p:nvCxnSpPr>
          <p:spPr>
            <a:xfrm>
              <a:off x="8632560" y="5330650"/>
              <a:ext cx="2882" cy="358602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5699585" y="5330650"/>
              <a:ext cx="1268989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7822718" y="5527189"/>
              <a:ext cx="812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3</a:t>
              </a:r>
              <a:endParaRPr lang="zh-TW" alt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34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153C03-07A4-AE39-9B5B-3E5751022A72}"/>
              </a:ext>
            </a:extLst>
          </p:cNvPr>
          <p:cNvSpPr/>
          <p:nvPr/>
        </p:nvSpPr>
        <p:spPr>
          <a:xfrm>
            <a:off x="776748" y="3323303"/>
            <a:ext cx="10972800" cy="2880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1031486" y="294509"/>
            <a:ext cx="7487073" cy="681203"/>
          </a:xfrm>
        </p:spPr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</a:t>
            </a:r>
            <a:r>
              <a:rPr lang="en-US" altLang="zh-CN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.</a:t>
            </a:r>
            <a:r>
              <a:rPr lang="zh-TW" altLang="en-US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The new version of LC200</a:t>
            </a:r>
            <a:endParaRPr lang="zh-TW" altLang="en-US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03164" y="1069365"/>
            <a:ext cx="10473258" cy="1882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integration between Panopto and Lumens allows LC200 to be scheduled, webcasting, and automatically upload files after recording.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latest LC200 can simultaneously push up to 4 streams from five sources (PGM, Channel 1, Channel 2, Channel 3, Channel 4) according to users</a:t>
            </a:r>
            <a:r>
              <a:rPr lang="en-US" altLang="zh-TW" sz="2000">
                <a:solidFill>
                  <a:srgbClr val="2FA3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choice. </a:t>
            </a:r>
            <a:endParaRPr lang="en-US" altLang="zh-TW" sz="2000" dirty="0">
              <a:solidFill>
                <a:srgbClr val="2FA3DA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4168333" y="4507175"/>
            <a:ext cx="2371195" cy="1520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anopto | Library | Ursinus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52" y="4461210"/>
            <a:ext cx="1631619" cy="7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aming - Free interface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79" y="5408050"/>
            <a:ext cx="676527" cy="6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/>
          <p:cNvCxnSpPr/>
          <p:nvPr/>
        </p:nvCxnSpPr>
        <p:spPr>
          <a:xfrm flipV="1">
            <a:off x="4168336" y="5018483"/>
            <a:ext cx="2371195" cy="1520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4168335" y="5459448"/>
            <a:ext cx="2371195" cy="1520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168334" y="5938998"/>
            <a:ext cx="2371195" cy="1520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225084" y="3401629"/>
            <a:ext cx="203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PGM 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25084" y="3852877"/>
            <a:ext cx="12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225084" y="4328514"/>
            <a:ext cx="12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225084" y="5318235"/>
            <a:ext cx="12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3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05649" y="5092381"/>
            <a:ext cx="129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WebCast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8518560" y="5139966"/>
            <a:ext cx="850561" cy="899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Distance learning, elearning, online education, online student, remote  education icon - Download on Iconfi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4" l="2930" r="94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96" y="5220884"/>
            <a:ext cx="789526" cy="7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1225084" y="5791415"/>
            <a:ext cx="12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4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074758" y="4215582"/>
            <a:ext cx="203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Stream 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074758" y="4682270"/>
            <a:ext cx="203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1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074758" y="5148958"/>
            <a:ext cx="203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2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074758" y="5615647"/>
            <a:ext cx="203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3</a:t>
            </a:r>
            <a:endParaRPr lang="zh-TW" altLang="en-US" sz="1600" dirty="0">
              <a:solidFill>
                <a:srgbClr val="008E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53" y="4150682"/>
            <a:ext cx="1932036" cy="996172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674F7583-937A-4F5E-AEE9-C2FF3B475D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5" y="3680572"/>
            <a:ext cx="3178547" cy="23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1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75677" y="289538"/>
            <a:ext cx="7968915" cy="681203"/>
          </a:xfrm>
        </p:spPr>
        <p:txBody>
          <a:bodyPr/>
          <a:lstStyle/>
          <a:p>
            <a:r>
              <a:rPr lang="da-DK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5. 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How to Set up?</a:t>
            </a:r>
            <a:endParaRPr lang="zh-TW" altLang="en-US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05" y="1094153"/>
            <a:ext cx="6515103" cy="532227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109460" y="1305169"/>
            <a:ext cx="474647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Log in LC200 web-based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Go to "Scheduler" -&gt; "Schedule Settings" -&gt; "Webcast session"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You can select four out of five options that you want to stream to Webcast session.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Panopto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 setup, please watch this video: 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https://www.youtube.com/watch?v=gGhw1XIGe7g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70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38200" y="941916"/>
            <a:ext cx="7327231" cy="681203"/>
          </a:xfrm>
        </p:spPr>
        <p:txBody>
          <a:bodyPr/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5. Battle Card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73723" y="3040185"/>
          <a:ext cx="1030849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898">
                  <a:extLst>
                    <a:ext uri="{9D8B030D-6E8A-4147-A177-3AD203B41FA5}">
                      <a16:colId xmlns:a16="http://schemas.microsoft.com/office/drawing/2014/main" val="892077850"/>
                    </a:ext>
                  </a:extLst>
                </a:gridCol>
                <a:gridCol w="2225148">
                  <a:extLst>
                    <a:ext uri="{9D8B030D-6E8A-4147-A177-3AD203B41FA5}">
                      <a16:colId xmlns:a16="http://schemas.microsoft.com/office/drawing/2014/main" val="3540122540"/>
                    </a:ext>
                  </a:extLst>
                </a:gridCol>
                <a:gridCol w="2018322">
                  <a:extLst>
                    <a:ext uri="{9D8B030D-6E8A-4147-A177-3AD203B41FA5}">
                      <a16:colId xmlns:a16="http://schemas.microsoft.com/office/drawing/2014/main" val="3157983730"/>
                    </a:ext>
                  </a:extLst>
                </a:gridCol>
                <a:gridCol w="2577123">
                  <a:extLst>
                    <a:ext uri="{9D8B030D-6E8A-4147-A177-3AD203B41FA5}">
                      <a16:colId xmlns:a16="http://schemas.microsoft.com/office/drawing/2014/main" val="311208392"/>
                    </a:ext>
                  </a:extLst>
                </a:gridCol>
              </a:tblGrid>
              <a:tr h="677896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Lumens</a:t>
                      </a:r>
                    </a:p>
                    <a:p>
                      <a:r>
                        <a:rPr lang="en-US" altLang="zh-TW" sz="2400" dirty="0"/>
                        <a:t>LC200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Extron </a:t>
                      </a:r>
                    </a:p>
                    <a:p>
                      <a:r>
                        <a:rPr lang="en-US" altLang="zh-TW" sz="2400" dirty="0"/>
                        <a:t>SMP-351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Epiphan</a:t>
                      </a:r>
                      <a:endParaRPr lang="en-US" altLang="zh-TW" sz="2400" dirty="0"/>
                    </a:p>
                    <a:p>
                      <a:r>
                        <a:rPr lang="en-US" altLang="zh-TW" sz="2400" dirty="0"/>
                        <a:t>Pearl Mini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7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aseline="0" dirty="0" err="1"/>
                        <a:t>Panopto</a:t>
                      </a:r>
                      <a:r>
                        <a:rPr lang="en-US" altLang="zh-TW" sz="2000" baseline="0" dirty="0"/>
                        <a:t> Webcast support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Yes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Yes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Yes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aseline="0" dirty="0"/>
                        <a:t>Multi-stream for </a:t>
                      </a:r>
                      <a:r>
                        <a:rPr lang="en-US" altLang="zh-TW" sz="2000" baseline="0" dirty="0" err="1"/>
                        <a:t>Panopto</a:t>
                      </a:r>
                      <a:r>
                        <a:rPr lang="en-US" altLang="zh-TW" sz="2000" baseline="0" dirty="0"/>
                        <a:t> Webcast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Multi-stream recording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369538"/>
                  </a:ext>
                </a:extLst>
              </a:tr>
            </a:tbl>
          </a:graphicData>
        </a:graphic>
      </p:graphicFrame>
      <p:pic>
        <p:nvPicPr>
          <p:cNvPr id="4098" name="Picture 2" descr="Gesture, like, thumbs up icon - Free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9" y="2064557"/>
            <a:ext cx="876695" cy="8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71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38200" y="861084"/>
            <a:ext cx="7664937" cy="681203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Models with new features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201" y="1716006"/>
            <a:ext cx="4968630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LC200</a:t>
            </a:r>
          </a:p>
          <a:p>
            <a:r>
              <a:rPr lang="en-US" altLang="zh-TW" sz="2000" dirty="0">
                <a:solidFill>
                  <a:srgbClr val="FFC000"/>
                </a:solidFill>
              </a:rPr>
              <a:t>Multi-stream up to 4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7400" y="3790828"/>
            <a:ext cx="5449277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LC100</a:t>
            </a:r>
          </a:p>
          <a:p>
            <a:r>
              <a:rPr lang="en-US" altLang="zh-TW" sz="2000" dirty="0">
                <a:solidFill>
                  <a:srgbClr val="FFC000"/>
                </a:solidFill>
              </a:rPr>
              <a:t>Multi-stream up to 3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A14535-E76E-40E3-8655-03858199C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4" b="36817"/>
          <a:stretch/>
        </p:blipFill>
        <p:spPr>
          <a:xfrm>
            <a:off x="99222" y="2524979"/>
            <a:ext cx="7874739" cy="109031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A323757-1444-4413-8825-FEECC8805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2" y="2703694"/>
            <a:ext cx="6993614" cy="52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2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65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us Icon Images | Free Vectors, Stock Photos &amp; 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05" y="1592067"/>
            <a:ext cx="5151948" cy="385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07025" y="1956512"/>
            <a:ext cx="4942975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Built-in 1 TB storage is not enough for LC200.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Extracting recording files is arduous and tedious, especially when you have multiple LC200 located at discrete places.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8"/>
          </p:nvPr>
        </p:nvSpPr>
        <p:spPr>
          <a:xfrm>
            <a:off x="1191125" y="893790"/>
            <a:ext cx="4174068" cy="681203"/>
          </a:xfrm>
        </p:spPr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1.</a:t>
            </a:r>
            <a:r>
              <a:rPr lang="zh-TW" altLang="en-US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Origin</a:t>
            </a:r>
            <a:endParaRPr lang="zh-TW" altLang="en-US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606780" y="3966150"/>
            <a:ext cx="879451" cy="439064"/>
            <a:chOff x="4389012" y="4882226"/>
            <a:chExt cx="2325988" cy="122704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15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群組 15"/>
          <p:cNvGrpSpPr/>
          <p:nvPr/>
        </p:nvGrpSpPr>
        <p:grpSpPr>
          <a:xfrm>
            <a:off x="10236200" y="5009236"/>
            <a:ext cx="879451" cy="439064"/>
            <a:chOff x="4389012" y="4882226"/>
            <a:chExt cx="2325988" cy="1227042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18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140700" y="1234391"/>
            <a:ext cx="879451" cy="439064"/>
            <a:chOff x="4389012" y="4882226"/>
            <a:chExt cx="2325988" cy="122704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21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8768870" y="1453924"/>
            <a:ext cx="879451" cy="439064"/>
            <a:chOff x="4389012" y="4882226"/>
            <a:chExt cx="2325988" cy="1227042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24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8626069" y="3192429"/>
            <a:ext cx="879451" cy="439064"/>
            <a:chOff x="4389012" y="4882226"/>
            <a:chExt cx="2325988" cy="1227042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27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群組 27"/>
          <p:cNvGrpSpPr/>
          <p:nvPr/>
        </p:nvGrpSpPr>
        <p:grpSpPr>
          <a:xfrm>
            <a:off x="9020151" y="3456470"/>
            <a:ext cx="879451" cy="439064"/>
            <a:chOff x="4389012" y="4882226"/>
            <a:chExt cx="2325988" cy="1227042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30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群組 30"/>
          <p:cNvGrpSpPr/>
          <p:nvPr/>
        </p:nvGrpSpPr>
        <p:grpSpPr>
          <a:xfrm>
            <a:off x="9500237" y="3746618"/>
            <a:ext cx="879451" cy="439064"/>
            <a:chOff x="4389012" y="4882226"/>
            <a:chExt cx="2325988" cy="1227042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33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群組 33"/>
          <p:cNvGrpSpPr/>
          <p:nvPr/>
        </p:nvGrpSpPr>
        <p:grpSpPr>
          <a:xfrm>
            <a:off x="8231987" y="4100832"/>
            <a:ext cx="879451" cy="439064"/>
            <a:chOff x="4389012" y="4882226"/>
            <a:chExt cx="2325988" cy="1227042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36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群組 36"/>
          <p:cNvGrpSpPr/>
          <p:nvPr/>
        </p:nvGrpSpPr>
        <p:grpSpPr>
          <a:xfrm>
            <a:off x="6606779" y="4472043"/>
            <a:ext cx="879451" cy="439064"/>
            <a:chOff x="4389012" y="4882226"/>
            <a:chExt cx="2325988" cy="1227042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39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群組 39"/>
          <p:cNvGrpSpPr/>
          <p:nvPr/>
        </p:nvGrpSpPr>
        <p:grpSpPr>
          <a:xfrm>
            <a:off x="6501319" y="1599348"/>
            <a:ext cx="879451" cy="439064"/>
            <a:chOff x="4389012" y="4882226"/>
            <a:chExt cx="2325988" cy="1227042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42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群組 42"/>
          <p:cNvGrpSpPr/>
          <p:nvPr/>
        </p:nvGrpSpPr>
        <p:grpSpPr>
          <a:xfrm>
            <a:off x="9939962" y="2193152"/>
            <a:ext cx="879451" cy="439064"/>
            <a:chOff x="4389012" y="4882226"/>
            <a:chExt cx="2325988" cy="1227042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2805" l="2337" r="987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 flipV="1">
              <a:off x="4389012" y="5695051"/>
              <a:ext cx="2325988" cy="414217"/>
            </a:xfrm>
            <a:prstGeom prst="rect">
              <a:avLst/>
            </a:prstGeom>
          </p:spPr>
        </p:pic>
        <p:pic>
          <p:nvPicPr>
            <p:cNvPr id="45" name="Picture 2" descr="MP4 File icon PNG and SVG Vector Free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726" y="4882226"/>
              <a:ext cx="763353" cy="8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879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67613" y="720765"/>
            <a:ext cx="5755104" cy="681203"/>
          </a:xfrm>
        </p:spPr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2.</a:t>
            </a:r>
            <a:r>
              <a:rPr lang="zh-TW" altLang="en-US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What is NAS?</a:t>
            </a:r>
            <a:endParaRPr lang="zh-TW" altLang="en-US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3614" y="1864587"/>
            <a:ext cx="6009104" cy="335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(Network Attached Storage), is a data storage server connected to a network.  Devices connecting to the same network can upload and back up files to this NAS storage.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NAS can consist of multiple drives. It is expandable, providing a massive space for any amount of data storage.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2143125"/>
            <a:ext cx="2517101" cy="26955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182100" y="2385341"/>
            <a:ext cx="203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NAS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613613" y="727352"/>
            <a:ext cx="5755104" cy="681203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Why NAS?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3614" y="1876995"/>
            <a:ext cx="50537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Enormous storage space</a:t>
            </a: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NAS provide massive spaces and it’s easy to  expand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management</a:t>
            </a: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Even multiple LC200 at discrete places can automatically upload recordings into one single NAS storage via the Internet.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rgbClr val="008ED2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4" y="2795587"/>
            <a:ext cx="6002393" cy="18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775677" y="289538"/>
            <a:ext cx="7968915" cy="681203"/>
          </a:xfrm>
        </p:spPr>
        <p:txBody>
          <a:bodyPr/>
          <a:lstStyle/>
          <a:p>
            <a:r>
              <a:rPr lang="da-DK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New version of LC200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75677" y="1234164"/>
            <a:ext cx="10408138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latest version of LC200 adds new protocols that are commonly used for NAS in addition to  FTP/SFTP protocol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CIFS/SMB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NFS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LC200s can mount the same NAS as their network storage through NFS or CIFS/SMB protocol.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8E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LC200 can set up a daily or periodic backup schedule to the NAS.</a:t>
            </a:r>
            <a:endParaRPr lang="en-US" altLang="zh-TW" sz="2400" dirty="0">
              <a:solidFill>
                <a:srgbClr val="008ED2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986215" y="4718741"/>
            <a:ext cx="3178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5148258" y="4373285"/>
            <a:ext cx="2039816" cy="38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FTP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4986215" y="5168126"/>
            <a:ext cx="3178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148258" y="4812023"/>
            <a:ext cx="2039816" cy="38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SFTP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990125" y="5609695"/>
            <a:ext cx="3178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152168" y="5253592"/>
            <a:ext cx="2039816" cy="38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CIFS/SMB</a:t>
            </a:r>
            <a:endParaRPr lang="zh-TW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5013571" y="6055175"/>
            <a:ext cx="3178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175614" y="5699072"/>
            <a:ext cx="2039816" cy="38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NFS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672480" y="5405790"/>
            <a:ext cx="234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Media Processor</a:t>
            </a:r>
            <a:endParaRPr lang="zh-TW" altLang="en-US" dirty="0"/>
          </a:p>
        </p:txBody>
      </p:sp>
      <p:pic>
        <p:nvPicPr>
          <p:cNvPr id="2050" name="Picture 2" descr="MP4 Fil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86" y="4180224"/>
            <a:ext cx="304636" cy="3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P4 Fil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62" y="4178457"/>
            <a:ext cx="304636" cy="3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P4 Fil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06" y="4168707"/>
            <a:ext cx="304636" cy="3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Icon Free PNG Image｜Illustoon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125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4632" b="31178"/>
          <a:stretch/>
        </p:blipFill>
        <p:spPr bwMode="auto">
          <a:xfrm>
            <a:off x="4169666" y="5265374"/>
            <a:ext cx="905130" cy="3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New Icon Free PNG Image｜Illustoon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125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4632" b="31178"/>
          <a:stretch/>
        </p:blipFill>
        <p:spPr bwMode="auto">
          <a:xfrm>
            <a:off x="4169666" y="5714759"/>
            <a:ext cx="905130" cy="3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052" y="4513253"/>
            <a:ext cx="1426265" cy="152739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9407513" y="4564762"/>
            <a:ext cx="115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NAS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8D2ED6E-526F-4927-8A01-F5F21E5CA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36" y="3772917"/>
            <a:ext cx="3178547" cy="23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38200" y="588992"/>
            <a:ext cx="9870831" cy="681203"/>
          </a:xfrm>
        </p:spPr>
        <p:txBody>
          <a:bodyPr/>
          <a:lstStyle/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How to mount a NAS server?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488"/>
            <a:ext cx="6879126" cy="44969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307754" y="1844431"/>
            <a:ext cx="3399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Log in LC200 web-based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Go to Storage, NAS settings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Fill out the NAS information, turn on "mount," and then hit "apply."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If mounting succeeds, you'll see your NAS listed in "Disk Information." </a:t>
            </a:r>
          </a:p>
        </p:txBody>
      </p:sp>
      <p:sp>
        <p:nvSpPr>
          <p:cNvPr id="5" name="矩形 4"/>
          <p:cNvSpPr/>
          <p:nvPr/>
        </p:nvSpPr>
        <p:spPr>
          <a:xfrm>
            <a:off x="2250831" y="3118338"/>
            <a:ext cx="5466495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48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861647" y="597242"/>
            <a:ext cx="10892692" cy="681203"/>
          </a:xfrm>
        </p:spPr>
        <p:txBody>
          <a:bodyPr/>
          <a:lstStyle/>
          <a:p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en-US" altLang="zh-TW" sz="2800" b="1" dirty="0">
                <a:latin typeface="微軟正黑體" panose="020B0604030504040204" pitchFamily="34" charset="-120"/>
              </a:rPr>
              <a:t>How to automatically back up recordings to a NAS server?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44246" y="4525109"/>
            <a:ext cx="68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Log in LC200 web-based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Go to Backup, Backup settings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Go to "Mode:" drop-down menu, select "NAS"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Click "Connection Test" 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If it connects, you will see "Connection test succeeded."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Click "Apply"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1517897"/>
            <a:ext cx="7727362" cy="28430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83754" y="2219567"/>
            <a:ext cx="1047261" cy="679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29600" y="2844798"/>
            <a:ext cx="554892" cy="234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63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umens Internal templat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mens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自訂 1">
      <a:dk1>
        <a:srgbClr val="454F59"/>
      </a:dk1>
      <a:lt1>
        <a:sysClr val="window" lastClr="FFFFFF"/>
      </a:lt1>
      <a:dk2>
        <a:srgbClr val="1F497D"/>
      </a:dk2>
      <a:lt2>
        <a:srgbClr val="EEECE1"/>
      </a:lt2>
      <a:accent1>
        <a:srgbClr val="229DCE"/>
      </a:accent1>
      <a:accent2>
        <a:srgbClr val="37A7B6"/>
      </a:accent2>
      <a:accent3>
        <a:srgbClr val="63C08A"/>
      </a:accent3>
      <a:accent4>
        <a:srgbClr val="8ED75E"/>
      </a:accent4>
      <a:accent5>
        <a:srgbClr val="A5E348"/>
      </a:accent5>
      <a:accent6>
        <a:srgbClr val="008ED2"/>
      </a:accent6>
      <a:hlink>
        <a:srgbClr val="008ED2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1309</Words>
  <Application>Microsoft Office PowerPoint</Application>
  <PresentationFormat>寬螢幕</PresentationFormat>
  <Paragraphs>247</Paragraphs>
  <Slides>39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微軟正黑體</vt:lpstr>
      <vt:lpstr>Arial</vt:lpstr>
      <vt:lpstr>Calibri</vt:lpstr>
      <vt:lpstr>Calibri Light</vt:lpstr>
      <vt:lpstr>Open Sans</vt:lpstr>
      <vt:lpstr>Roboto</vt:lpstr>
      <vt:lpstr>Roboto Bold</vt:lpstr>
      <vt:lpstr>Wingdings</vt:lpstr>
      <vt:lpstr>Office 佈景主題</vt:lpstr>
      <vt:lpstr>1_Lumens Internal template A</vt:lpstr>
      <vt:lpstr>1_Office 佈景主題</vt:lpstr>
      <vt:lpstr>LC200 New Features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LC200 - New Features introduction</dc:title>
  <dc:creator>Angela3080.Fu(傅怡萍)</dc:creator>
  <cp:lastModifiedBy>Shani.Wu(吳政萱)</cp:lastModifiedBy>
  <cp:revision>66</cp:revision>
  <dcterms:created xsi:type="dcterms:W3CDTF">2022-04-15T03:00:04Z</dcterms:created>
  <dcterms:modified xsi:type="dcterms:W3CDTF">2023-03-01T06:39:17Z</dcterms:modified>
</cp:coreProperties>
</file>